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32"/>
  </p:notesMasterIdLst>
  <p:sldIdLst>
    <p:sldId id="256" r:id="rId2"/>
    <p:sldId id="258" r:id="rId3"/>
    <p:sldId id="259" r:id="rId4"/>
    <p:sldId id="302" r:id="rId5"/>
    <p:sldId id="301" r:id="rId6"/>
    <p:sldId id="303" r:id="rId7"/>
    <p:sldId id="304" r:id="rId8"/>
    <p:sldId id="305" r:id="rId9"/>
    <p:sldId id="300" r:id="rId10"/>
    <p:sldId id="262" r:id="rId11"/>
    <p:sldId id="318" r:id="rId12"/>
    <p:sldId id="319" r:id="rId13"/>
    <p:sldId id="267" r:id="rId14"/>
    <p:sldId id="306" r:id="rId15"/>
    <p:sldId id="271" r:id="rId16"/>
    <p:sldId id="307" r:id="rId17"/>
    <p:sldId id="308" r:id="rId18"/>
    <p:sldId id="309" r:id="rId19"/>
    <p:sldId id="311" r:id="rId20"/>
    <p:sldId id="312" r:id="rId21"/>
    <p:sldId id="313" r:id="rId22"/>
    <p:sldId id="310" r:id="rId23"/>
    <p:sldId id="314" r:id="rId24"/>
    <p:sldId id="315" r:id="rId25"/>
    <p:sldId id="316" r:id="rId26"/>
    <p:sldId id="317" r:id="rId27"/>
    <p:sldId id="275" r:id="rId28"/>
    <p:sldId id="299" r:id="rId29"/>
    <p:sldId id="320" r:id="rId30"/>
    <p:sldId id="298" r:id="rId31"/>
  </p:sldIdLst>
  <p:sldSz cx="9144000" cy="5143500" type="screen16x9"/>
  <p:notesSz cx="6858000" cy="9144000"/>
  <p:embeddedFontLst>
    <p:embeddedFont>
      <p:font typeface="Advent Pro Medium" panose="02020500000000000000" charset="0"/>
      <p:regular r:id="rId33"/>
      <p:bold r:id="rId34"/>
      <p:italic r:id="rId35"/>
      <p:boldItalic r:id="rId36"/>
    </p:embeddedFont>
    <p:embeddedFont>
      <p:font typeface="Lato" panose="020F0502020204030203" pitchFamily="34" charset="0"/>
      <p:regular r:id="rId37"/>
      <p:bold r:id="rId38"/>
      <p:italic r:id="rId39"/>
      <p:boldItalic r:id="rId40"/>
    </p:embeddedFont>
    <p:embeddedFont>
      <p:font typeface="Lato Black" panose="020F0502020204030203" pitchFamily="34" charset="0"/>
      <p:bold r:id="rId41"/>
      <p:boldItalic r:id="rId42"/>
    </p:embeddedFont>
    <p:embeddedFont>
      <p:font typeface="Noto Sans TC" panose="020B0500000000000000" pitchFamily="34" charset="-120"/>
      <p:regular r:id="rId43"/>
      <p:bold r:id="rId44"/>
    </p:embeddedFont>
    <p:embeddedFont>
      <p:font typeface="Noto Sans TC Black" panose="020B0A00000000000000" pitchFamily="34" charset="-120"/>
      <p:bold r:id="rId45"/>
    </p:embeddedFont>
    <p:embeddedFont>
      <p:font typeface="Orbitron ExtraBold" panose="02020500000000000000" charset="0"/>
      <p:bold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1C4587"/>
    <a:srgbClr val="C9E7A7"/>
    <a:srgbClr val="FFD966"/>
    <a:srgbClr val="FFC50D"/>
    <a:srgbClr val="FFF1C5"/>
    <a:srgbClr val="FF7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0461A9-1B80-4A11-9369-B6BC4CE9A07F}">
  <a:tblStyle styleId="{3A0461A9-1B80-4A11-9369-B6BC4CE9A0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666" y="5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2" name="Google Shape;5792;g6edfa80311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3" name="Google Shape;5793;g6edfa80311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0230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5449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1" name="Google Shape;6021;g6edfa80311_0_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2" name="Google Shape;6022;g6edfa80311_0_1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0747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6" name="Google Shape;6786;g6edfa80311_0_35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7" name="Google Shape;6787;g6edfa80311_0_35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21112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3184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01029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379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7" name="Google Shape;5597;g6e7e4535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8" name="Google Shape;5598;g6e7e4535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33791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75916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62815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55270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8163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46447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4377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8" name="Google Shape;6938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9" name="Google Shape;6939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361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234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2" name="Google Shape;5622;g6e7e45355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3" name="Google Shape;5623;g6e7e45355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Google Shape;5715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Google Shape;5716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1341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6" name="Google Shape;5926;g6edfa80311_0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7" name="Google Shape;5927;g6edfa80311_0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65877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" name="Google Shape;5734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5" name="Google Shape;5735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1666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6" name="Google Shape;5926;g6edfa80311_0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7" name="Google Shape;5927;g6edfa80311_0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6352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6" name="Google Shape;5926;g6edfa80311_0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7" name="Google Shape;5927;g6edfa80311_0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94042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6" name="Google Shape;5926;g6edfa80311_0_1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7" name="Google Shape;5927;g6edfa80311_0_1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593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9" name="Google Shape;6179;g6edfa80311_0_3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0" name="Google Shape;6180;g6edfa80311_0_3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89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6"/>
        </a:solidFill>
        <a:effectLst/>
      </p:bgPr>
    </p:bg>
    <p:spTree>
      <p:nvGrpSpPr>
        <p:cNvPr id="1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7" name="Google Shape;2287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288" name="Google Shape;2288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7" name="Google Shape;2297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298" name="Google Shape;229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303" name="Google Shape;2303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7" name="Google Shape;2307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308" name="Google Shape;230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2" name="Google Shape;2312;p1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13" name="Google Shape;2313;p15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14" name="Google Shape;2314;p1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_AND_BODY_1_1_1">
    <p:bg>
      <p:bgPr>
        <a:solidFill>
          <a:schemeClr val="accent6"/>
        </a:solidFill>
        <a:effectLst/>
      </p:bgPr>
    </p:bg>
    <p:spTree>
      <p:nvGrpSpPr>
        <p:cNvPr id="1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0" name="Google Shape;2320;p17"/>
          <p:cNvSpPr txBox="1">
            <a:spLocks noGrp="1"/>
          </p:cNvSpPr>
          <p:nvPr>
            <p:ph type="title" idx="2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21" name="Google Shape;2321;p17"/>
          <p:cNvSpPr txBox="1">
            <a:spLocks noGrp="1"/>
          </p:cNvSpPr>
          <p:nvPr>
            <p:ph type="subTitle" idx="1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22" name="Google Shape;2322;p17"/>
          <p:cNvSpPr txBox="1">
            <a:spLocks noGrp="1"/>
          </p:cNvSpPr>
          <p:nvPr>
            <p:ph type="title" idx="3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23" name="Google Shape;2323;p17"/>
          <p:cNvSpPr txBox="1">
            <a:spLocks noGrp="1"/>
          </p:cNvSpPr>
          <p:nvPr>
            <p:ph type="subTitle" idx="4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24" name="Google Shape;2324;p17"/>
          <p:cNvSpPr txBox="1">
            <a:spLocks noGrp="1"/>
          </p:cNvSpPr>
          <p:nvPr>
            <p:ph type="title" idx="5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25" name="Google Shape;2325;p17"/>
          <p:cNvSpPr txBox="1">
            <a:spLocks noGrp="1"/>
          </p:cNvSpPr>
          <p:nvPr>
            <p:ph type="subTitle" idx="6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7" name="Google Shape;2987;p1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88" name="Google Shape;2988;p18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solidFill>
          <a:schemeClr val="accent6"/>
        </a:solidFill>
        <a:effectLst/>
      </p:bgPr>
    </p:bg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2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18" name="Google Shape;3018;p20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19" name="Google Shape;3019;p2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020" name="Google Shape;3020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021" name="Google Shape;3021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351" name="Google Shape;3351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352" name="Google Shape;3352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00" name="Google Shape;3400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401" name="Google Shape;3401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402" name="Google Shape;3402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05" name="Google Shape;3405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406" name="Google Shape;3406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2">
    <p:bg>
      <p:bgPr>
        <a:solidFill>
          <a:schemeClr val="accent6"/>
        </a:solidFill>
        <a:effectLst/>
      </p:bgPr>
    </p:bg>
    <p:spTree>
      <p:nvGrpSpPr>
        <p:cNvPr id="1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2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25" name="Google Shape;3425;p22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426" name="Google Shape;3426;p2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427" name="Google Shape;3427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428" name="Google Shape;342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7" name="Google Shape;3757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758" name="Google Shape;375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7" name="Google Shape;4087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088" name="Google Shape;4088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092" name="Google Shape;4092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7" name="Google Shape;727;p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8" name="Google Shape;728;p3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5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5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8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6"/>
        </a:solidFill>
        <a:effectLst/>
      </p:bgPr>
    </p:bg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97" name="Google Shape;1897;p1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8" name="Google Shape;1898;p13"/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9" name="Google Shape;1899;p13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0" name="Google Shape;1900;p13"/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1" name="Google Shape;1901;p13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2" name="Google Shape;1902;p13"/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3" name="Google Shape;1903;p13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4" name="Google Shape;1904;p13"/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5" name="Google Shape;1905;p13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6" name="Google Shape;1906;p13"/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7" name="Google Shape;1907;p13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chemeClr val="accent6"/>
        </a:solidFill>
        <a:effectLst/>
      </p:bgPr>
    </p:bg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2" name="Google Shape;2282;p14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3" name="Google Shape;2283;p14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4" name="Google Shape;2284;p14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5" name="Google Shape;2285;p14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8" r:id="rId7"/>
    <p:sldLayoutId id="2147483659" r:id="rId8"/>
    <p:sldLayoutId id="2147483660" r:id="rId9"/>
    <p:sldLayoutId id="2147483661" r:id="rId10"/>
    <p:sldLayoutId id="2147483663" r:id="rId11"/>
    <p:sldLayoutId id="2147483664" r:id="rId12"/>
    <p:sldLayoutId id="2147483666" r:id="rId13"/>
    <p:sldLayoutId id="2147483668" r:id="rId14"/>
    <p:sldLayoutId id="2147483670" r:id="rId15"/>
    <p:sldLayoutId id="2147483671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7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.png"/><Relationship Id="rId5" Type="http://schemas.openxmlformats.org/officeDocument/2006/relationships/slide" Target="slide1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7" Type="http://schemas.openxmlformats.org/officeDocument/2006/relationships/slide" Target="slide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slide" Target="slide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7" Type="http://schemas.openxmlformats.org/officeDocument/2006/relationships/slide" Target="slide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png"/><Relationship Id="rId5" Type="http://schemas.openxmlformats.org/officeDocument/2006/relationships/slide" Target="slide1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2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5.xml"/><Relationship Id="rId5" Type="http://schemas.openxmlformats.org/officeDocument/2006/relationships/slide" Target="slide13.xml"/><Relationship Id="rId4" Type="http://schemas.openxmlformats.org/officeDocument/2006/relationships/slide" Target="slide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7" Type="http://schemas.openxmlformats.org/officeDocument/2006/relationships/slide" Target="slide3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.png"/><Relationship Id="rId5" Type="http://schemas.openxmlformats.org/officeDocument/2006/relationships/slide" Target="slide1.xml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raftpix.net/freebies/free-pixel-art-tiny-hero-sprites/?num=1&amp;count=228&amp;sq=cute&amp;pos=5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raftpix.net/freebies/free-flame-effects-sprite-pack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slide" Target="slide1.xml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xfrm>
            <a:off x="1589700" y="1594677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Garry’s mod</a:t>
            </a:r>
            <a:br>
              <a:rPr lang="en-US" dirty="0"/>
            </a:br>
            <a:r>
              <a:rPr lang="en-US" dirty="0"/>
              <a:t>Death run</a:t>
            </a:r>
            <a:endParaRPr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xfrm>
            <a:off x="1753050" y="3632016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1112926</a:t>
            </a:r>
            <a:r>
              <a:rPr lang="zh-TW" altLang="en-US" dirty="0"/>
              <a:t>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資訊工程學系 大二 陳家銓</a:t>
            </a:r>
            <a:endParaRPr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5495" name="Google Shape;5495;p29"/>
          <p:cNvGrpSpPr/>
          <p:nvPr/>
        </p:nvGrpSpPr>
        <p:grpSpPr>
          <a:xfrm>
            <a:off x="2933218" y="658273"/>
            <a:ext cx="924613" cy="792521"/>
            <a:chOff x="753950" y="238125"/>
            <a:chExt cx="6111125" cy="5238075"/>
          </a:xfrm>
        </p:grpSpPr>
        <p:sp>
          <p:nvSpPr>
            <p:cNvPr id="5496" name="Google Shape;5496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29"/>
          <p:cNvGrpSpPr/>
          <p:nvPr/>
        </p:nvGrpSpPr>
        <p:grpSpPr>
          <a:xfrm>
            <a:off x="4109693" y="658273"/>
            <a:ext cx="924613" cy="792521"/>
            <a:chOff x="753950" y="238125"/>
            <a:chExt cx="6111125" cy="5238075"/>
          </a:xfrm>
        </p:grpSpPr>
        <p:sp>
          <p:nvSpPr>
            <p:cNvPr id="5524" name="Google Shape;5524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29"/>
          <p:cNvGrpSpPr/>
          <p:nvPr/>
        </p:nvGrpSpPr>
        <p:grpSpPr>
          <a:xfrm>
            <a:off x="5286168" y="658273"/>
            <a:ext cx="924613" cy="792521"/>
            <a:chOff x="753950" y="238125"/>
            <a:chExt cx="6111125" cy="5238075"/>
          </a:xfrm>
        </p:grpSpPr>
        <p:sp>
          <p:nvSpPr>
            <p:cNvPr id="5552" name="Google Shape;5552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" name="Google Shape;5795;p35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796" name="Google Shape;5796;p3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32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DEMO</a:t>
            </a:r>
            <a:r>
              <a:rPr lang="zh-TW" altLang="en-US" sz="32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與遊戲介紹</a:t>
            </a:r>
            <a:endParaRPr lang="en-US" altLang="zh-TW" sz="3200" dirty="0"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sp>
        <p:nvSpPr>
          <p:cNvPr id="5797" name="Google Shape;5797;p3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FFD966"/>
              </a:buClr>
            </a:pPr>
            <a:r>
              <a:rPr lang="zh-TW" altLang="en-US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程式執行、玩法介紹</a:t>
            </a:r>
          </a:p>
        </p:txBody>
      </p:sp>
      <p:grpSp>
        <p:nvGrpSpPr>
          <p:cNvPr id="5798" name="Google Shape;5798;p35"/>
          <p:cNvGrpSpPr/>
          <p:nvPr/>
        </p:nvGrpSpPr>
        <p:grpSpPr>
          <a:xfrm>
            <a:off x="8181641" y="306408"/>
            <a:ext cx="264001" cy="226285"/>
            <a:chOff x="753950" y="238125"/>
            <a:chExt cx="6111125" cy="5238075"/>
          </a:xfrm>
        </p:grpSpPr>
        <p:sp>
          <p:nvSpPr>
            <p:cNvPr id="5799" name="Google Shape;5799;p3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6" name="Google Shape;5826;p35"/>
          <p:cNvGrpSpPr/>
          <p:nvPr/>
        </p:nvGrpSpPr>
        <p:grpSpPr>
          <a:xfrm>
            <a:off x="8517721" y="306408"/>
            <a:ext cx="264001" cy="226285"/>
            <a:chOff x="753950" y="238125"/>
            <a:chExt cx="6111125" cy="5238075"/>
          </a:xfrm>
        </p:grpSpPr>
        <p:sp>
          <p:nvSpPr>
            <p:cNvPr id="5827" name="Google Shape;5827;p3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4" name="Google Shape;5854;p35"/>
          <p:cNvGrpSpPr/>
          <p:nvPr/>
        </p:nvGrpSpPr>
        <p:grpSpPr>
          <a:xfrm>
            <a:off x="8853801" y="306408"/>
            <a:ext cx="264001" cy="226285"/>
            <a:chOff x="753950" y="238125"/>
            <a:chExt cx="6111125" cy="5238075"/>
          </a:xfrm>
        </p:grpSpPr>
        <p:sp>
          <p:nvSpPr>
            <p:cNvPr id="5855" name="Google Shape;5855;p3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3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3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82" name="Google Shape;5882;p35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44064" y="7197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3" name="Google Shape;5883;p35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35425" y="6919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84" name="Google Shape;5884;p35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81639" y="7197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7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>
            <a:extLst>
              <a:ext uri="{FF2B5EF4-FFF2-40B4-BE49-F238E27FC236}">
                <a16:creationId xmlns:a16="http://schemas.microsoft.com/office/drawing/2014/main" id="{C2BE3773-58B3-AB9B-4338-0DF0A45B66FE}"/>
              </a:ext>
            </a:extLst>
          </p:cNvPr>
          <p:cNvGrpSpPr/>
          <p:nvPr/>
        </p:nvGrpSpPr>
        <p:grpSpPr>
          <a:xfrm>
            <a:off x="4722368" y="278391"/>
            <a:ext cx="3853820" cy="4372796"/>
            <a:chOff x="4943594" y="189452"/>
            <a:chExt cx="3853820" cy="4372796"/>
          </a:xfrm>
        </p:grpSpPr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0B7DBC12-1473-4C02-4E2A-A564F56633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3594" y="581252"/>
              <a:ext cx="3853820" cy="3980996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</p:pic>
        <p:sp>
          <p:nvSpPr>
            <p:cNvPr id="10" name="Google Shape;5738;p34">
              <a:extLst>
                <a:ext uri="{FF2B5EF4-FFF2-40B4-BE49-F238E27FC236}">
                  <a16:creationId xmlns:a16="http://schemas.microsoft.com/office/drawing/2014/main" id="{AEDF533B-B97B-13CB-DC06-0BC9CB4FCFD9}"/>
                </a:ext>
              </a:extLst>
            </p:cNvPr>
            <p:cNvSpPr txBox="1">
              <a:spLocks/>
            </p:cNvSpPr>
            <p:nvPr/>
          </p:nvSpPr>
          <p:spPr>
            <a:xfrm>
              <a:off x="5326104" y="189452"/>
              <a:ext cx="3088800" cy="391800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kumimoji="0" lang="zh-TW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Noto Sans TC" panose="020B0500000000000000" pitchFamily="34" charset="-120"/>
                  <a:ea typeface="Noto Sans TC" panose="020B0500000000000000" pitchFamily="34" charset="-120"/>
                  <a:sym typeface="Orbitron ExtraBold"/>
                </a:rPr>
                <a:t>遊戲畫面</a:t>
              </a: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Noto Sans TC" panose="020B0500000000000000" pitchFamily="34" charset="-120"/>
                  <a:ea typeface="Noto Sans TC" panose="020B0500000000000000" pitchFamily="34" charset="-120"/>
                  <a:sym typeface="Orbitron ExtraBold"/>
                </a:rPr>
                <a:t>(</a:t>
              </a:r>
              <a:r>
                <a:rPr kumimoji="0" lang="zh-TW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Noto Sans TC" panose="020B0500000000000000" pitchFamily="34" charset="-120"/>
                  <a:ea typeface="Noto Sans TC" panose="020B0500000000000000" pitchFamily="34" charset="-120"/>
                  <a:sym typeface="Orbitron ExtraBold"/>
                </a:rPr>
                <a:t>可同時</a:t>
              </a: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Noto Sans TC" panose="020B0500000000000000" pitchFamily="34" charset="-120"/>
                  <a:ea typeface="Noto Sans TC" panose="020B0500000000000000" pitchFamily="34" charset="-120"/>
                  <a:sym typeface="Orbitron ExtraBold"/>
                </a:rPr>
                <a:t>2~5</a:t>
              </a:r>
              <a:r>
                <a:rPr kumimoji="0" lang="zh-TW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Noto Sans TC" panose="020B0500000000000000" pitchFamily="34" charset="-120"/>
                  <a:ea typeface="Noto Sans TC" panose="020B0500000000000000" pitchFamily="34" charset="-120"/>
                  <a:sym typeface="Orbitron ExtraBold"/>
                </a:rPr>
                <a:t>人遊玩</a:t>
              </a:r>
              <a:r>
                <a:rPr kumimoji="0" lang="en-US" altLang="zh-TW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Noto Sans TC" panose="020B0500000000000000" pitchFamily="34" charset="-120"/>
                  <a:ea typeface="Noto Sans TC" panose="020B0500000000000000" pitchFamily="34" charset="-120"/>
                  <a:sym typeface="Orbitron ExtraBold"/>
                </a:rPr>
                <a:t>)</a:t>
              </a:r>
              <a:endPara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3E667333-C9C7-813D-E489-40A9D8493B73}"/>
              </a:ext>
            </a:extLst>
          </p:cNvPr>
          <p:cNvGrpSpPr/>
          <p:nvPr/>
        </p:nvGrpSpPr>
        <p:grpSpPr>
          <a:xfrm>
            <a:off x="2691897" y="517542"/>
            <a:ext cx="1226926" cy="1504416"/>
            <a:chOff x="869205" y="1310329"/>
            <a:chExt cx="1226926" cy="1504416"/>
          </a:xfrm>
        </p:grpSpPr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63A0B380-A679-88C5-FD55-747A599D408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9205" y="1702129"/>
              <a:ext cx="1226926" cy="1112616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</p:pic>
        <p:sp>
          <p:nvSpPr>
            <p:cNvPr id="15" name="Google Shape;5738;p34">
              <a:extLst>
                <a:ext uri="{FF2B5EF4-FFF2-40B4-BE49-F238E27FC236}">
                  <a16:creationId xmlns:a16="http://schemas.microsoft.com/office/drawing/2014/main" id="{595409A4-0624-BA6F-1078-26445789EB57}"/>
                </a:ext>
              </a:extLst>
            </p:cNvPr>
            <p:cNvSpPr txBox="1">
              <a:spLocks/>
            </p:cNvSpPr>
            <p:nvPr/>
          </p:nvSpPr>
          <p:spPr>
            <a:xfrm>
              <a:off x="990915" y="1310329"/>
              <a:ext cx="983506" cy="391800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kumimoji="0" lang="zh-TW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Noto Sans TC" panose="020B0500000000000000" pitchFamily="34" charset="-120"/>
                  <a:ea typeface="Noto Sans TC" panose="020B0500000000000000" pitchFamily="34" charset="-120"/>
                  <a:sym typeface="Orbitron ExtraBold"/>
                </a:rPr>
                <a:t>玩家</a:t>
              </a:r>
              <a:endPara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</p:txBody>
        </p:sp>
      </p:grpSp>
      <p:grpSp>
        <p:nvGrpSpPr>
          <p:cNvPr id="18" name="群組 17">
            <a:extLst>
              <a:ext uri="{FF2B5EF4-FFF2-40B4-BE49-F238E27FC236}">
                <a16:creationId xmlns:a16="http://schemas.microsoft.com/office/drawing/2014/main" id="{3F412CD1-E66B-6D72-E17E-4A0C498EE37A}"/>
              </a:ext>
            </a:extLst>
          </p:cNvPr>
          <p:cNvGrpSpPr/>
          <p:nvPr/>
        </p:nvGrpSpPr>
        <p:grpSpPr>
          <a:xfrm>
            <a:off x="517655" y="440623"/>
            <a:ext cx="981653" cy="4015797"/>
            <a:chOff x="2885528" y="197713"/>
            <a:chExt cx="1117596" cy="4571920"/>
          </a:xfrm>
        </p:grpSpPr>
        <p:pic>
          <p:nvPicPr>
            <p:cNvPr id="14" name="圖片 13">
              <a:extLst>
                <a:ext uri="{FF2B5EF4-FFF2-40B4-BE49-F238E27FC236}">
                  <a16:creationId xmlns:a16="http://schemas.microsoft.com/office/drawing/2014/main" id="{5774D2DC-EA8C-9D41-B293-2D8E2EA4B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85528" y="643771"/>
              <a:ext cx="1117596" cy="4125862"/>
            </a:xfrm>
            <a:prstGeom prst="rect">
              <a:avLst/>
            </a:prstGeom>
            <a:ln w="38100">
              <a:solidFill>
                <a:schemeClr val="accent1"/>
              </a:solidFill>
            </a:ln>
          </p:spPr>
        </p:pic>
        <p:sp>
          <p:nvSpPr>
            <p:cNvPr id="16" name="Google Shape;5738;p34">
              <a:extLst>
                <a:ext uri="{FF2B5EF4-FFF2-40B4-BE49-F238E27FC236}">
                  <a16:creationId xmlns:a16="http://schemas.microsoft.com/office/drawing/2014/main" id="{07DDB219-5E16-E413-5F06-39F644AA5724}"/>
                </a:ext>
              </a:extLst>
            </p:cNvPr>
            <p:cNvSpPr txBox="1">
              <a:spLocks/>
            </p:cNvSpPr>
            <p:nvPr/>
          </p:nvSpPr>
          <p:spPr>
            <a:xfrm>
              <a:off x="2931700" y="197713"/>
              <a:ext cx="1036216" cy="391800"/>
            </a:xfrm>
            <a:prstGeom prst="rect">
              <a:avLst/>
            </a:prstGeom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kumimoji="0" lang="zh-TW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D966"/>
                  </a:solidFill>
                  <a:effectLst/>
                  <a:uLnTx/>
                  <a:uFillTx/>
                  <a:latin typeface="Noto Sans TC" panose="020B0500000000000000" pitchFamily="34" charset="-120"/>
                  <a:ea typeface="Noto Sans TC" panose="020B0500000000000000" pitchFamily="34" charset="-120"/>
                  <a:sym typeface="Orbitron ExtraBold"/>
                </a:rPr>
                <a:t>陷阱格</a:t>
              </a:r>
              <a:endPara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</p:txBody>
        </p:sp>
      </p:grp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B65CAEF1-899A-092D-1405-07DCA453E2F8}"/>
              </a:ext>
            </a:extLst>
          </p:cNvPr>
          <p:cNvCxnSpPr>
            <a:cxnSpLocks/>
            <a:stCxn id="28" idx="0"/>
          </p:cNvCxnSpPr>
          <p:nvPr/>
        </p:nvCxnSpPr>
        <p:spPr>
          <a:xfrm flipV="1">
            <a:off x="2988533" y="1946910"/>
            <a:ext cx="0" cy="10733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Google Shape;5738;p34">
            <a:extLst>
              <a:ext uri="{FF2B5EF4-FFF2-40B4-BE49-F238E27FC236}">
                <a16:creationId xmlns:a16="http://schemas.microsoft.com/office/drawing/2014/main" id="{550029A5-32E4-218F-B297-393DE6F4225C}"/>
              </a:ext>
            </a:extLst>
          </p:cNvPr>
          <p:cNvSpPr txBox="1">
            <a:spLocks/>
          </p:cNvSpPr>
          <p:nvPr/>
        </p:nvSpPr>
        <p:spPr>
          <a:xfrm>
            <a:off x="2496780" y="3020220"/>
            <a:ext cx="983506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D966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碰撞箱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78083498-6373-C882-4AF4-9FAFF17A07AB}"/>
              </a:ext>
            </a:extLst>
          </p:cNvPr>
          <p:cNvCxnSpPr>
            <a:cxnSpLocks/>
          </p:cNvCxnSpPr>
          <p:nvPr/>
        </p:nvCxnSpPr>
        <p:spPr>
          <a:xfrm flipH="1">
            <a:off x="4310216" y="1201994"/>
            <a:ext cx="749464" cy="0"/>
          </a:xfrm>
          <a:prstGeom prst="line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0E94C785-EE49-797C-6D3A-DFA8487B2C1E}"/>
              </a:ext>
            </a:extLst>
          </p:cNvPr>
          <p:cNvCxnSpPr>
            <a:cxnSpLocks/>
          </p:cNvCxnSpPr>
          <p:nvPr/>
        </p:nvCxnSpPr>
        <p:spPr>
          <a:xfrm flipH="1">
            <a:off x="4317836" y="1931609"/>
            <a:ext cx="749464" cy="0"/>
          </a:xfrm>
          <a:prstGeom prst="line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0B4F9B89-0B5F-83C7-69C3-9C4EB650981F}"/>
              </a:ext>
            </a:extLst>
          </p:cNvPr>
          <p:cNvCxnSpPr>
            <a:cxnSpLocks/>
          </p:cNvCxnSpPr>
          <p:nvPr/>
        </p:nvCxnSpPr>
        <p:spPr>
          <a:xfrm flipH="1">
            <a:off x="4310216" y="2670749"/>
            <a:ext cx="749464" cy="0"/>
          </a:xfrm>
          <a:prstGeom prst="line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8CDD8277-5308-D5DF-FE35-6AFC4DA157FF}"/>
              </a:ext>
            </a:extLst>
          </p:cNvPr>
          <p:cNvCxnSpPr>
            <a:cxnSpLocks/>
          </p:cNvCxnSpPr>
          <p:nvPr/>
        </p:nvCxnSpPr>
        <p:spPr>
          <a:xfrm flipH="1">
            <a:off x="4310216" y="3385124"/>
            <a:ext cx="749464" cy="0"/>
          </a:xfrm>
          <a:prstGeom prst="line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6ADB8449-7166-B47C-A0AC-9CBAD824A852}"/>
              </a:ext>
            </a:extLst>
          </p:cNvPr>
          <p:cNvCxnSpPr/>
          <p:nvPr/>
        </p:nvCxnSpPr>
        <p:spPr>
          <a:xfrm>
            <a:off x="4314026" y="1201994"/>
            <a:ext cx="0" cy="2183130"/>
          </a:xfrm>
          <a:prstGeom prst="line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>
            <a:extLst>
              <a:ext uri="{FF2B5EF4-FFF2-40B4-BE49-F238E27FC236}">
                <a16:creationId xmlns:a16="http://schemas.microsoft.com/office/drawing/2014/main" id="{1B45E9CC-E1BA-7106-EC34-F46B1E86A967}"/>
              </a:ext>
            </a:extLst>
          </p:cNvPr>
          <p:cNvCxnSpPr>
            <a:cxnSpLocks/>
          </p:cNvCxnSpPr>
          <p:nvPr/>
        </p:nvCxnSpPr>
        <p:spPr>
          <a:xfrm flipH="1">
            <a:off x="3972904" y="2866649"/>
            <a:ext cx="337312" cy="0"/>
          </a:xfrm>
          <a:prstGeom prst="line">
            <a:avLst/>
          </a:prstGeom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Google Shape;5738;p34">
            <a:extLst>
              <a:ext uri="{FF2B5EF4-FFF2-40B4-BE49-F238E27FC236}">
                <a16:creationId xmlns:a16="http://schemas.microsoft.com/office/drawing/2014/main" id="{A28F892A-D67F-FEAE-1702-CD1FCABA8BE8}"/>
              </a:ext>
            </a:extLst>
          </p:cNvPr>
          <p:cNvSpPr txBox="1">
            <a:spLocks/>
          </p:cNvSpPr>
          <p:nvPr/>
        </p:nvSpPr>
        <p:spPr>
          <a:xfrm>
            <a:off x="3305187" y="2670749"/>
            <a:ext cx="711259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D966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跑者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C39666C8-410D-3547-8309-79074E8693BE}"/>
              </a:ext>
            </a:extLst>
          </p:cNvPr>
          <p:cNvCxnSpPr>
            <a:cxnSpLocks/>
          </p:cNvCxnSpPr>
          <p:nvPr/>
        </p:nvCxnSpPr>
        <p:spPr>
          <a:xfrm flipH="1">
            <a:off x="3972904" y="4340164"/>
            <a:ext cx="113197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Google Shape;5738;p34">
            <a:extLst>
              <a:ext uri="{FF2B5EF4-FFF2-40B4-BE49-F238E27FC236}">
                <a16:creationId xmlns:a16="http://schemas.microsoft.com/office/drawing/2014/main" id="{47959621-1A4E-AC6E-2A17-D5D8B38C608A}"/>
              </a:ext>
            </a:extLst>
          </p:cNvPr>
          <p:cNvSpPr txBox="1">
            <a:spLocks/>
          </p:cNvSpPr>
          <p:nvPr/>
        </p:nvSpPr>
        <p:spPr>
          <a:xfrm>
            <a:off x="3305188" y="4139184"/>
            <a:ext cx="711259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D966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殺手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567A085-6DD6-4061-CD4A-EC56BABA9A3F}"/>
              </a:ext>
            </a:extLst>
          </p:cNvPr>
          <p:cNvSpPr/>
          <p:nvPr/>
        </p:nvSpPr>
        <p:spPr>
          <a:xfrm>
            <a:off x="630555" y="1821180"/>
            <a:ext cx="744211" cy="75057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A7056DB-FB81-6806-352D-105200C88BDC}"/>
              </a:ext>
            </a:extLst>
          </p:cNvPr>
          <p:cNvSpPr/>
          <p:nvPr/>
        </p:nvSpPr>
        <p:spPr>
          <a:xfrm>
            <a:off x="630555" y="2741882"/>
            <a:ext cx="744211" cy="75057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3" name="直線單箭頭接點 32">
            <a:extLst>
              <a:ext uri="{FF2B5EF4-FFF2-40B4-BE49-F238E27FC236}">
                <a16:creationId xmlns:a16="http://schemas.microsoft.com/office/drawing/2014/main" id="{405393FD-7B86-3B44-5067-6F3947F965BC}"/>
              </a:ext>
            </a:extLst>
          </p:cNvPr>
          <p:cNvCxnSpPr>
            <a:cxnSpLocks/>
          </p:cNvCxnSpPr>
          <p:nvPr/>
        </p:nvCxnSpPr>
        <p:spPr>
          <a:xfrm flipH="1">
            <a:off x="1374766" y="1282700"/>
            <a:ext cx="41125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Google Shape;5738;p34">
            <a:extLst>
              <a:ext uri="{FF2B5EF4-FFF2-40B4-BE49-F238E27FC236}">
                <a16:creationId xmlns:a16="http://schemas.microsoft.com/office/drawing/2014/main" id="{366DC64B-E8E4-4C8C-7FB3-37A653E115FE}"/>
              </a:ext>
            </a:extLst>
          </p:cNvPr>
          <p:cNvSpPr txBox="1">
            <a:spLocks/>
          </p:cNvSpPr>
          <p:nvPr/>
        </p:nvSpPr>
        <p:spPr>
          <a:xfrm>
            <a:off x="1765622" y="1086800"/>
            <a:ext cx="711259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D966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安全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1084631B-1DF7-BE07-D395-649EE7C3F040}"/>
              </a:ext>
            </a:extLst>
          </p:cNvPr>
          <p:cNvCxnSpPr>
            <a:cxnSpLocks/>
          </p:cNvCxnSpPr>
          <p:nvPr/>
        </p:nvCxnSpPr>
        <p:spPr>
          <a:xfrm flipH="1">
            <a:off x="1388823" y="2217858"/>
            <a:ext cx="41125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Google Shape;5738;p34">
            <a:extLst>
              <a:ext uri="{FF2B5EF4-FFF2-40B4-BE49-F238E27FC236}">
                <a16:creationId xmlns:a16="http://schemas.microsoft.com/office/drawing/2014/main" id="{0FF1F25D-0086-DDE4-3A1B-CE12322C8BB6}"/>
              </a:ext>
            </a:extLst>
          </p:cNvPr>
          <p:cNvSpPr txBox="1">
            <a:spLocks/>
          </p:cNvSpPr>
          <p:nvPr/>
        </p:nvSpPr>
        <p:spPr>
          <a:xfrm>
            <a:off x="1779679" y="2021958"/>
            <a:ext cx="711259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1800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警告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92A7A62A-EFCC-60AB-3593-0C6727623A7E}"/>
              </a:ext>
            </a:extLst>
          </p:cNvPr>
          <p:cNvCxnSpPr>
            <a:cxnSpLocks/>
          </p:cNvCxnSpPr>
          <p:nvPr/>
        </p:nvCxnSpPr>
        <p:spPr>
          <a:xfrm flipH="1">
            <a:off x="1365195" y="3128186"/>
            <a:ext cx="41125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Google Shape;5738;p34">
            <a:extLst>
              <a:ext uri="{FF2B5EF4-FFF2-40B4-BE49-F238E27FC236}">
                <a16:creationId xmlns:a16="http://schemas.microsoft.com/office/drawing/2014/main" id="{C2D1DC0D-0651-7D2A-385B-BAA8E9417880}"/>
              </a:ext>
            </a:extLst>
          </p:cNvPr>
          <p:cNvSpPr txBox="1">
            <a:spLocks/>
          </p:cNvSpPr>
          <p:nvPr/>
        </p:nvSpPr>
        <p:spPr>
          <a:xfrm>
            <a:off x="1756051" y="2932286"/>
            <a:ext cx="711259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1800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危險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5" name="圖片 44" descr="一張含有 藝術 的圖片&#10;&#10;描述是以低可信度自動產生">
            <a:extLst>
              <a:ext uri="{FF2B5EF4-FFF2-40B4-BE49-F238E27FC236}">
                <a16:creationId xmlns:a16="http://schemas.microsoft.com/office/drawing/2014/main" id="{56AA566C-5BA5-CFB9-4E69-69C578ECEA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821" y="2638897"/>
            <a:ext cx="966655" cy="85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387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fallOver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5DB22F7-F5E5-82D1-1CA7-F47A521FF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492" y="603374"/>
            <a:ext cx="2965600" cy="3980996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4" name="Google Shape;5738;p34">
            <a:extLst>
              <a:ext uri="{FF2B5EF4-FFF2-40B4-BE49-F238E27FC236}">
                <a16:creationId xmlns:a16="http://schemas.microsoft.com/office/drawing/2014/main" id="{D29EE356-DF65-BAEA-B9D6-2009C90AE26D}"/>
              </a:ext>
            </a:extLst>
          </p:cNvPr>
          <p:cNvSpPr txBox="1">
            <a:spLocks/>
          </p:cNvSpPr>
          <p:nvPr/>
        </p:nvSpPr>
        <p:spPr>
          <a:xfrm>
            <a:off x="5787892" y="21157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D966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終點線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8544ECAA-C245-E562-24FC-8E4010D62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7640" y="603374"/>
            <a:ext cx="1005840" cy="3987002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30" name="Google Shape;5738;p34">
            <a:extLst>
              <a:ext uri="{FF2B5EF4-FFF2-40B4-BE49-F238E27FC236}">
                <a16:creationId xmlns:a16="http://schemas.microsoft.com/office/drawing/2014/main" id="{C59D168B-8D93-174D-279F-AD70AA5BF57E}"/>
              </a:ext>
            </a:extLst>
          </p:cNvPr>
          <p:cNvSpPr txBox="1">
            <a:spLocks/>
          </p:cNvSpPr>
          <p:nvPr/>
        </p:nvSpPr>
        <p:spPr>
          <a:xfrm>
            <a:off x="3059932" y="21157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D966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躲避殺手操縱的陷阱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08CCDC8D-4A5B-CC28-6E14-A6B0B942DB7B}"/>
              </a:ext>
            </a:extLst>
          </p:cNvPr>
          <p:cNvCxnSpPr/>
          <p:nvPr/>
        </p:nvCxnSpPr>
        <p:spPr>
          <a:xfrm>
            <a:off x="3067552" y="114300"/>
            <a:ext cx="0" cy="491490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3" name="圖片 32">
            <a:extLst>
              <a:ext uri="{FF2B5EF4-FFF2-40B4-BE49-F238E27FC236}">
                <a16:creationId xmlns:a16="http://schemas.microsoft.com/office/drawing/2014/main" id="{B95E6546-6114-BF8D-0CD1-DF864E6F1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980" y="610512"/>
            <a:ext cx="1005840" cy="3987002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34" name="Google Shape;5738;p34">
            <a:extLst>
              <a:ext uri="{FF2B5EF4-FFF2-40B4-BE49-F238E27FC236}">
                <a16:creationId xmlns:a16="http://schemas.microsoft.com/office/drawing/2014/main" id="{4E40753C-2181-D74F-DA07-296D8BE5555C}"/>
              </a:ext>
            </a:extLst>
          </p:cNvPr>
          <p:cNvSpPr txBox="1">
            <a:spLocks/>
          </p:cNvSpPr>
          <p:nvPr/>
        </p:nvSpPr>
        <p:spPr>
          <a:xfrm>
            <a:off x="32732" y="218712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1800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操縱</a:t>
            </a: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D966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陷阱阻止跑者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60E5E85-B202-0DB4-393A-CEE32FCFD7EC}"/>
              </a:ext>
            </a:extLst>
          </p:cNvPr>
          <p:cNvSpPr/>
          <p:nvPr/>
        </p:nvSpPr>
        <p:spPr>
          <a:xfrm>
            <a:off x="1077595" y="1703525"/>
            <a:ext cx="812165" cy="819105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00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2204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>
        <p15:prstTrans prst="fallOver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4" name="Google Shape;6024;p40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25" name="Google Shape;6025;p4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32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遭遇的困難、挑戰</a:t>
            </a:r>
            <a:endParaRPr lang="zh-TW" altLang="en-US" sz="3200" dirty="0"/>
          </a:p>
        </p:txBody>
      </p:sp>
      <p:sp>
        <p:nvSpPr>
          <p:cNvPr id="6026" name="Google Shape;6026;p4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FFD966"/>
              </a:buClr>
            </a:pPr>
            <a:r>
              <a:rPr lang="zh-TW" altLang="en-US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卡爛、耍笨</a:t>
            </a:r>
          </a:p>
        </p:txBody>
      </p:sp>
      <p:grpSp>
        <p:nvGrpSpPr>
          <p:cNvPr id="6027" name="Google Shape;6027;p40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028" name="Google Shape;6028;p4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4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4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4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4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4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4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4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5" name="Google Shape;6055;p40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056" name="Google Shape;6056;p4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4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4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4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3" name="Google Shape;6083;p40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084" name="Google Shape;6084;p4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4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4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4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11" name="Google Shape;6111;p40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2" name="Google Shape;6112;p40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3" name="Google Shape;6113;p40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0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6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8" name="Google Shape;5738;p34"/>
          <p:cNvSpPr txBox="1">
            <a:spLocks noGrp="1"/>
          </p:cNvSpPr>
          <p:nvPr>
            <p:ph type="title" idx="2"/>
          </p:nvPr>
        </p:nvSpPr>
        <p:spPr>
          <a:xfrm>
            <a:off x="173977" y="191234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封包亂掉</a:t>
            </a:r>
            <a:endParaRPr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740" name="Google Shape;5740;p34"/>
          <p:cNvSpPr txBox="1">
            <a:spLocks noGrp="1"/>
          </p:cNvSpPr>
          <p:nvPr>
            <p:ph type="title" idx="3"/>
          </p:nvPr>
        </p:nvSpPr>
        <p:spPr>
          <a:xfrm>
            <a:off x="3101130" y="189051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GUI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的顯示區域</a:t>
            </a:r>
            <a:endParaRPr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遇到的困難與解決辦法</a:t>
            </a:r>
            <a:endParaRPr lang="zh-TW" altLang="en-US" dirty="0"/>
          </a:p>
        </p:txBody>
      </p:sp>
      <p:grpSp>
        <p:nvGrpSpPr>
          <p:cNvPr id="20" name="Google Shape;5766;p34">
            <a:extLst>
              <a:ext uri="{FF2B5EF4-FFF2-40B4-BE49-F238E27FC236}">
                <a16:creationId xmlns:a16="http://schemas.microsoft.com/office/drawing/2014/main" id="{E910FF89-96E5-220D-4064-F8F378BC2CBB}"/>
              </a:ext>
            </a:extLst>
          </p:cNvPr>
          <p:cNvGrpSpPr/>
          <p:nvPr/>
        </p:nvGrpSpPr>
        <p:grpSpPr>
          <a:xfrm>
            <a:off x="1411256" y="1326263"/>
            <a:ext cx="614241" cy="520780"/>
            <a:chOff x="5611625" y="1889950"/>
            <a:chExt cx="531850" cy="450925"/>
          </a:xfrm>
        </p:grpSpPr>
        <p:sp>
          <p:nvSpPr>
            <p:cNvPr id="21" name="Google Shape;5767;p34">
              <a:extLst>
                <a:ext uri="{FF2B5EF4-FFF2-40B4-BE49-F238E27FC236}">
                  <a16:creationId xmlns:a16="http://schemas.microsoft.com/office/drawing/2014/main" id="{DAF4E46D-FA70-96C1-0703-72CFBD436A2A}"/>
                </a:ext>
              </a:extLst>
            </p:cNvPr>
            <p:cNvSpPr/>
            <p:nvPr/>
          </p:nvSpPr>
          <p:spPr>
            <a:xfrm>
              <a:off x="5611625" y="1924650"/>
              <a:ext cx="346825" cy="416225"/>
            </a:xfrm>
            <a:custGeom>
              <a:avLst/>
              <a:gdLst/>
              <a:ahLst/>
              <a:cxnLst/>
              <a:rect l="l" t="t" r="r" b="b"/>
              <a:pathLst>
                <a:path w="13873" h="16649" extrusionOk="0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768;p34">
              <a:extLst>
                <a:ext uri="{FF2B5EF4-FFF2-40B4-BE49-F238E27FC236}">
                  <a16:creationId xmlns:a16="http://schemas.microsoft.com/office/drawing/2014/main" id="{705AB2B3-F5CF-CE32-286C-FA5AEBFA3F9F}"/>
                </a:ext>
              </a:extLst>
            </p:cNvPr>
            <p:cNvSpPr/>
            <p:nvPr/>
          </p:nvSpPr>
          <p:spPr>
            <a:xfrm>
              <a:off x="5646275" y="1924650"/>
              <a:ext cx="104100" cy="104075"/>
            </a:xfrm>
            <a:custGeom>
              <a:avLst/>
              <a:gdLst/>
              <a:ahLst/>
              <a:cxnLst/>
              <a:rect l="l" t="t" r="r" b="b"/>
              <a:pathLst>
                <a:path w="4164" h="4163" extrusionOk="0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769;p34">
              <a:extLst>
                <a:ext uri="{FF2B5EF4-FFF2-40B4-BE49-F238E27FC236}">
                  <a16:creationId xmlns:a16="http://schemas.microsoft.com/office/drawing/2014/main" id="{D1755B83-E85F-D1FD-E2E0-8024F2A1D08F}"/>
                </a:ext>
              </a:extLst>
            </p:cNvPr>
            <p:cNvSpPr/>
            <p:nvPr/>
          </p:nvSpPr>
          <p:spPr>
            <a:xfrm>
              <a:off x="5611625" y="2167425"/>
              <a:ext cx="104050" cy="104075"/>
            </a:xfrm>
            <a:custGeom>
              <a:avLst/>
              <a:gdLst/>
              <a:ahLst/>
              <a:cxnLst/>
              <a:rect l="l" t="t" r="r" b="b"/>
              <a:pathLst>
                <a:path w="4162" h="4163" extrusionOk="0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770;p34">
              <a:extLst>
                <a:ext uri="{FF2B5EF4-FFF2-40B4-BE49-F238E27FC236}">
                  <a16:creationId xmlns:a16="http://schemas.microsoft.com/office/drawing/2014/main" id="{A610E640-8ED3-C93F-2C40-638C0C60AA05}"/>
                </a:ext>
              </a:extLst>
            </p:cNvPr>
            <p:cNvSpPr/>
            <p:nvPr/>
          </p:nvSpPr>
          <p:spPr>
            <a:xfrm>
              <a:off x="5900625" y="1889950"/>
              <a:ext cx="242850" cy="416225"/>
            </a:xfrm>
            <a:custGeom>
              <a:avLst/>
              <a:gdLst/>
              <a:ahLst/>
              <a:cxnLst/>
              <a:rect l="l" t="t" r="r" b="b"/>
              <a:pathLst>
                <a:path w="9714" h="1664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771;p34">
              <a:extLst>
                <a:ext uri="{FF2B5EF4-FFF2-40B4-BE49-F238E27FC236}">
                  <a16:creationId xmlns:a16="http://schemas.microsoft.com/office/drawing/2014/main" id="{A10077E4-CF4B-2988-BCB8-CDD086FCBBEE}"/>
                </a:ext>
              </a:extLst>
            </p:cNvPr>
            <p:cNvSpPr/>
            <p:nvPr/>
          </p:nvSpPr>
          <p:spPr>
            <a:xfrm>
              <a:off x="5646275" y="1994000"/>
              <a:ext cx="34725" cy="138750"/>
            </a:xfrm>
            <a:custGeom>
              <a:avLst/>
              <a:gdLst/>
              <a:ahLst/>
              <a:cxnLst/>
              <a:rect l="l" t="t" r="r" b="b"/>
              <a:pathLst>
                <a:path w="1389" h="5550" extrusionOk="0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772;p34">
              <a:extLst>
                <a:ext uri="{FF2B5EF4-FFF2-40B4-BE49-F238E27FC236}">
                  <a16:creationId xmlns:a16="http://schemas.microsoft.com/office/drawing/2014/main" id="{977126C0-1E29-C562-0DF5-33E7B4D8B852}"/>
                </a:ext>
              </a:extLst>
            </p:cNvPr>
            <p:cNvSpPr/>
            <p:nvPr/>
          </p:nvSpPr>
          <p:spPr>
            <a:xfrm>
              <a:off x="5889075" y="1994000"/>
              <a:ext cx="34725" cy="138750"/>
            </a:xfrm>
            <a:custGeom>
              <a:avLst/>
              <a:gdLst/>
              <a:ahLst/>
              <a:cxnLst/>
              <a:rect l="l" t="t" r="r" b="b"/>
              <a:pathLst>
                <a:path w="1389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773;p34">
              <a:extLst>
                <a:ext uri="{FF2B5EF4-FFF2-40B4-BE49-F238E27FC236}">
                  <a16:creationId xmlns:a16="http://schemas.microsoft.com/office/drawing/2014/main" id="{B512F2E4-C6DE-CF63-4CA1-6432987BA277}"/>
                </a:ext>
              </a:extLst>
            </p:cNvPr>
            <p:cNvSpPr/>
            <p:nvPr/>
          </p:nvSpPr>
          <p:spPr>
            <a:xfrm>
              <a:off x="5715650" y="1924650"/>
              <a:ext cx="138775" cy="34675"/>
            </a:xfrm>
            <a:custGeom>
              <a:avLst/>
              <a:gdLst/>
              <a:ahLst/>
              <a:cxnLst/>
              <a:rect l="l" t="t" r="r" b="b"/>
              <a:pathLst>
                <a:path w="5551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774;p34">
              <a:extLst>
                <a:ext uri="{FF2B5EF4-FFF2-40B4-BE49-F238E27FC236}">
                  <a16:creationId xmlns:a16="http://schemas.microsoft.com/office/drawing/2014/main" id="{E23AB004-9D5D-7628-E331-8ECA31CC4BB3}"/>
                </a:ext>
              </a:extLst>
            </p:cNvPr>
            <p:cNvSpPr/>
            <p:nvPr/>
          </p:nvSpPr>
          <p:spPr>
            <a:xfrm>
              <a:off x="5680975" y="1959350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775;p34">
              <a:extLst>
                <a:ext uri="{FF2B5EF4-FFF2-40B4-BE49-F238E27FC236}">
                  <a16:creationId xmlns:a16="http://schemas.microsoft.com/office/drawing/2014/main" id="{5A108008-4535-0ADE-4CBF-1AE8FD6ED0BE}"/>
                </a:ext>
              </a:extLst>
            </p:cNvPr>
            <p:cNvSpPr/>
            <p:nvPr/>
          </p:nvSpPr>
          <p:spPr>
            <a:xfrm>
              <a:off x="5854400" y="1959350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776;p34">
              <a:extLst>
                <a:ext uri="{FF2B5EF4-FFF2-40B4-BE49-F238E27FC236}">
                  <a16:creationId xmlns:a16="http://schemas.microsoft.com/office/drawing/2014/main" id="{5C99FEAE-97F8-18A2-2F9D-12D076039038}"/>
                </a:ext>
              </a:extLst>
            </p:cNvPr>
            <p:cNvSpPr/>
            <p:nvPr/>
          </p:nvSpPr>
          <p:spPr>
            <a:xfrm>
              <a:off x="5819700" y="2132725"/>
              <a:ext cx="69400" cy="69425"/>
            </a:xfrm>
            <a:custGeom>
              <a:avLst/>
              <a:gdLst/>
              <a:ahLst/>
              <a:cxnLst/>
              <a:rect l="l" t="t" r="r" b="b"/>
              <a:pathLst>
                <a:path w="2776" h="2777" extrusionOk="0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777;p34">
              <a:extLst>
                <a:ext uri="{FF2B5EF4-FFF2-40B4-BE49-F238E27FC236}">
                  <a16:creationId xmlns:a16="http://schemas.microsoft.com/office/drawing/2014/main" id="{6A694868-A1A1-0F2D-8A13-382337825AA1}"/>
                </a:ext>
              </a:extLst>
            </p:cNvPr>
            <p:cNvSpPr/>
            <p:nvPr/>
          </p:nvSpPr>
          <p:spPr>
            <a:xfrm>
              <a:off x="5646275" y="2202125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778;p34">
              <a:extLst>
                <a:ext uri="{FF2B5EF4-FFF2-40B4-BE49-F238E27FC236}">
                  <a16:creationId xmlns:a16="http://schemas.microsoft.com/office/drawing/2014/main" id="{E88A4A5B-832D-A469-7309-50CBE704D00E}"/>
                </a:ext>
              </a:extLst>
            </p:cNvPr>
            <p:cNvSpPr/>
            <p:nvPr/>
          </p:nvSpPr>
          <p:spPr>
            <a:xfrm>
              <a:off x="5889075" y="2202125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779;p34">
              <a:extLst>
                <a:ext uri="{FF2B5EF4-FFF2-40B4-BE49-F238E27FC236}">
                  <a16:creationId xmlns:a16="http://schemas.microsoft.com/office/drawing/2014/main" id="{1CE4F90B-8779-B14A-EFE4-5C3882432881}"/>
                </a:ext>
              </a:extLst>
            </p:cNvPr>
            <p:cNvSpPr/>
            <p:nvPr/>
          </p:nvSpPr>
          <p:spPr>
            <a:xfrm>
              <a:off x="5611625" y="2236775"/>
              <a:ext cx="346825" cy="104100"/>
            </a:xfrm>
            <a:custGeom>
              <a:avLst/>
              <a:gdLst/>
              <a:ahLst/>
              <a:cxnLst/>
              <a:rect l="l" t="t" r="r" b="b"/>
              <a:pathLst>
                <a:path w="13873" h="4164" extrusionOk="0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780;p34">
              <a:extLst>
                <a:ext uri="{FF2B5EF4-FFF2-40B4-BE49-F238E27FC236}">
                  <a16:creationId xmlns:a16="http://schemas.microsoft.com/office/drawing/2014/main" id="{DDDD234A-01BC-3C86-6AFF-5054A2CB436C}"/>
                </a:ext>
              </a:extLst>
            </p:cNvPr>
            <p:cNvSpPr/>
            <p:nvPr/>
          </p:nvSpPr>
          <p:spPr>
            <a:xfrm>
              <a:off x="5680975" y="2132725"/>
              <a:ext cx="69400" cy="69425"/>
            </a:xfrm>
            <a:custGeom>
              <a:avLst/>
              <a:gdLst/>
              <a:ahLst/>
              <a:cxnLst/>
              <a:rect l="l" t="t" r="r" b="b"/>
              <a:pathLst>
                <a:path w="2776" h="2777" extrusionOk="0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781;p34">
              <a:extLst>
                <a:ext uri="{FF2B5EF4-FFF2-40B4-BE49-F238E27FC236}">
                  <a16:creationId xmlns:a16="http://schemas.microsoft.com/office/drawing/2014/main" id="{F4CED549-C266-DD96-D705-C7033379441D}"/>
                </a:ext>
              </a:extLst>
            </p:cNvPr>
            <p:cNvSpPr/>
            <p:nvPr/>
          </p:nvSpPr>
          <p:spPr>
            <a:xfrm>
              <a:off x="6074050" y="1959350"/>
              <a:ext cx="34725" cy="138750"/>
            </a:xfrm>
            <a:custGeom>
              <a:avLst/>
              <a:gdLst/>
              <a:ahLst/>
              <a:cxnLst/>
              <a:rect l="l" t="t" r="r" b="b"/>
              <a:pathLst>
                <a:path w="1389" h="5550" extrusionOk="0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782;p34">
              <a:extLst>
                <a:ext uri="{FF2B5EF4-FFF2-40B4-BE49-F238E27FC236}">
                  <a16:creationId xmlns:a16="http://schemas.microsoft.com/office/drawing/2014/main" id="{384818E4-D7B0-2BA6-93BD-7151CF06C104}"/>
                </a:ext>
              </a:extLst>
            </p:cNvPr>
            <p:cNvSpPr/>
            <p:nvPr/>
          </p:nvSpPr>
          <p:spPr>
            <a:xfrm>
              <a:off x="5900625" y="1889950"/>
              <a:ext cx="138775" cy="34725"/>
            </a:xfrm>
            <a:custGeom>
              <a:avLst/>
              <a:gdLst/>
              <a:ahLst/>
              <a:cxnLst/>
              <a:rect l="l" t="t" r="r" b="b"/>
              <a:pathLst>
                <a:path w="5551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783;p34">
              <a:extLst>
                <a:ext uri="{FF2B5EF4-FFF2-40B4-BE49-F238E27FC236}">
                  <a16:creationId xmlns:a16="http://schemas.microsoft.com/office/drawing/2014/main" id="{BA94FD70-2A68-A4F5-34F7-94611C764F7B}"/>
                </a:ext>
              </a:extLst>
            </p:cNvPr>
            <p:cNvSpPr/>
            <p:nvPr/>
          </p:nvSpPr>
          <p:spPr>
            <a:xfrm>
              <a:off x="6039375" y="1924650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784;p34">
              <a:extLst>
                <a:ext uri="{FF2B5EF4-FFF2-40B4-BE49-F238E27FC236}">
                  <a16:creationId xmlns:a16="http://schemas.microsoft.com/office/drawing/2014/main" id="{A827710A-8F66-1311-31B2-691A0A8ACED5}"/>
                </a:ext>
              </a:extLst>
            </p:cNvPr>
            <p:cNvSpPr/>
            <p:nvPr/>
          </p:nvSpPr>
          <p:spPr>
            <a:xfrm>
              <a:off x="6004675" y="2098075"/>
              <a:ext cx="69400" cy="69375"/>
            </a:xfrm>
            <a:custGeom>
              <a:avLst/>
              <a:gdLst/>
              <a:ahLst/>
              <a:cxnLst/>
              <a:rect l="l" t="t" r="r" b="b"/>
              <a:pathLst>
                <a:path w="2776" h="2775" extrusionOk="0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785;p34">
              <a:extLst>
                <a:ext uri="{FF2B5EF4-FFF2-40B4-BE49-F238E27FC236}">
                  <a16:creationId xmlns:a16="http://schemas.microsoft.com/office/drawing/2014/main" id="{7DCC0301-5B6C-1B21-8267-DAA1A9F344E4}"/>
                </a:ext>
              </a:extLst>
            </p:cNvPr>
            <p:cNvSpPr/>
            <p:nvPr/>
          </p:nvSpPr>
          <p:spPr>
            <a:xfrm>
              <a:off x="6074050" y="2167425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786;p34">
              <a:extLst>
                <a:ext uri="{FF2B5EF4-FFF2-40B4-BE49-F238E27FC236}">
                  <a16:creationId xmlns:a16="http://schemas.microsoft.com/office/drawing/2014/main" id="{9ABE4CC7-FF99-6004-9BD2-CE8069750A31}"/>
                </a:ext>
              </a:extLst>
            </p:cNvPr>
            <p:cNvSpPr/>
            <p:nvPr/>
          </p:nvSpPr>
          <p:spPr>
            <a:xfrm>
              <a:off x="5993125" y="2202125"/>
              <a:ext cx="150350" cy="104050"/>
            </a:xfrm>
            <a:custGeom>
              <a:avLst/>
              <a:gdLst/>
              <a:ahLst/>
              <a:cxnLst/>
              <a:rect l="l" t="t" r="r" b="b"/>
              <a:pathLst>
                <a:path w="6014" h="4162" extrusionOk="0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6764;p42">
            <a:extLst>
              <a:ext uri="{FF2B5EF4-FFF2-40B4-BE49-F238E27FC236}">
                <a16:creationId xmlns:a16="http://schemas.microsoft.com/office/drawing/2014/main" id="{05516FA9-E62F-E73F-2910-2EDCDC3A6B14}"/>
              </a:ext>
            </a:extLst>
          </p:cNvPr>
          <p:cNvSpPr txBox="1">
            <a:spLocks/>
          </p:cNvSpPr>
          <p:nvPr/>
        </p:nvSpPr>
        <p:spPr>
          <a:xfrm>
            <a:off x="3263381" y="2399160"/>
            <a:ext cx="2738170" cy="1911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None/>
            </a:pP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我是第一次寫</a:t>
            </a:r>
            <a: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pygame</a:t>
            </a: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，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我以為可以直接加個鏡頭之類的控制顯示的畫面區域，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結果他根本沒這個東西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後來我使用玩家的座標</a:t>
            </a:r>
            <a:b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來計算鏡頭偏移量，</a:t>
            </a:r>
            <a:b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讓渲染畫面座標整個移過去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endParaRPr lang="en-US" altLang="zh-TW" sz="1400" dirty="0">
              <a:solidFill>
                <a:schemeClr val="accent2">
                  <a:lumMod val="40000"/>
                  <a:lumOff val="60000"/>
                </a:schemeClr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2" name="Google Shape;9849;p52">
            <a:extLst>
              <a:ext uri="{FF2B5EF4-FFF2-40B4-BE49-F238E27FC236}">
                <a16:creationId xmlns:a16="http://schemas.microsoft.com/office/drawing/2014/main" id="{C660B1A9-1C96-BB28-5446-26832A7022A3}"/>
              </a:ext>
            </a:extLst>
          </p:cNvPr>
          <p:cNvGrpSpPr/>
          <p:nvPr/>
        </p:nvGrpSpPr>
        <p:grpSpPr>
          <a:xfrm>
            <a:off x="7157455" y="1163274"/>
            <a:ext cx="752571" cy="633894"/>
            <a:chOff x="3338952" y="1290190"/>
            <a:chExt cx="1021829" cy="860690"/>
          </a:xfrm>
        </p:grpSpPr>
        <p:sp>
          <p:nvSpPr>
            <p:cNvPr id="3" name="Google Shape;9850;p52">
              <a:extLst>
                <a:ext uri="{FF2B5EF4-FFF2-40B4-BE49-F238E27FC236}">
                  <a16:creationId xmlns:a16="http://schemas.microsoft.com/office/drawing/2014/main" id="{1A6AB0E3-646A-2342-1E2C-02BF47070AAC}"/>
                </a:ext>
              </a:extLst>
            </p:cNvPr>
            <p:cNvSpPr/>
            <p:nvPr/>
          </p:nvSpPr>
          <p:spPr>
            <a:xfrm>
              <a:off x="4252239" y="2042307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9851;p52">
              <a:extLst>
                <a:ext uri="{FF2B5EF4-FFF2-40B4-BE49-F238E27FC236}">
                  <a16:creationId xmlns:a16="http://schemas.microsoft.com/office/drawing/2014/main" id="{63DA8E59-B000-D4D4-B35F-0E83FC134052}"/>
                </a:ext>
              </a:extLst>
            </p:cNvPr>
            <p:cNvSpPr/>
            <p:nvPr/>
          </p:nvSpPr>
          <p:spPr>
            <a:xfrm>
              <a:off x="4252239" y="1988604"/>
              <a:ext cx="54855" cy="54808"/>
            </a:xfrm>
            <a:custGeom>
              <a:avLst/>
              <a:gdLst/>
              <a:ahLst/>
              <a:cxnLst/>
              <a:rect l="l" t="t" r="r" b="b"/>
              <a:pathLst>
                <a:path w="3522" h="3519" extrusionOk="0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852;p52">
              <a:extLst>
                <a:ext uri="{FF2B5EF4-FFF2-40B4-BE49-F238E27FC236}">
                  <a16:creationId xmlns:a16="http://schemas.microsoft.com/office/drawing/2014/main" id="{01BD07A3-72E6-E884-62EE-A755D166555A}"/>
                </a:ext>
              </a:extLst>
            </p:cNvPr>
            <p:cNvSpPr/>
            <p:nvPr/>
          </p:nvSpPr>
          <p:spPr>
            <a:xfrm>
              <a:off x="4252239" y="1934871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853;p52">
              <a:extLst>
                <a:ext uri="{FF2B5EF4-FFF2-40B4-BE49-F238E27FC236}">
                  <a16:creationId xmlns:a16="http://schemas.microsoft.com/office/drawing/2014/main" id="{9C0D0F90-51F2-EBE2-9E5D-EC14CAC232B9}"/>
                </a:ext>
              </a:extLst>
            </p:cNvPr>
            <p:cNvSpPr/>
            <p:nvPr/>
          </p:nvSpPr>
          <p:spPr>
            <a:xfrm>
              <a:off x="4252784" y="193541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854;p52">
              <a:extLst>
                <a:ext uri="{FF2B5EF4-FFF2-40B4-BE49-F238E27FC236}">
                  <a16:creationId xmlns:a16="http://schemas.microsoft.com/office/drawing/2014/main" id="{1A67989F-BD4F-2D53-5397-6B79C8951BEB}"/>
                </a:ext>
              </a:extLst>
            </p:cNvPr>
            <p:cNvSpPr/>
            <p:nvPr/>
          </p:nvSpPr>
          <p:spPr>
            <a:xfrm>
              <a:off x="4198505" y="204230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855;p52">
              <a:extLst>
                <a:ext uri="{FF2B5EF4-FFF2-40B4-BE49-F238E27FC236}">
                  <a16:creationId xmlns:a16="http://schemas.microsoft.com/office/drawing/2014/main" id="{726D74EC-847D-FF1B-A14F-05D34AED00BE}"/>
                </a:ext>
              </a:extLst>
            </p:cNvPr>
            <p:cNvSpPr/>
            <p:nvPr/>
          </p:nvSpPr>
          <p:spPr>
            <a:xfrm>
              <a:off x="4198505" y="1988604"/>
              <a:ext cx="54840" cy="54808"/>
            </a:xfrm>
            <a:custGeom>
              <a:avLst/>
              <a:gdLst/>
              <a:ahLst/>
              <a:cxnLst/>
              <a:rect l="l" t="t" r="r" b="b"/>
              <a:pathLst>
                <a:path w="3521" h="3519" extrusionOk="0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9856;p52">
              <a:extLst>
                <a:ext uri="{FF2B5EF4-FFF2-40B4-BE49-F238E27FC236}">
                  <a16:creationId xmlns:a16="http://schemas.microsoft.com/office/drawing/2014/main" id="{2308D3DD-5FF5-2EBE-5083-DE8C262FC6FF}"/>
                </a:ext>
              </a:extLst>
            </p:cNvPr>
            <p:cNvSpPr/>
            <p:nvPr/>
          </p:nvSpPr>
          <p:spPr>
            <a:xfrm>
              <a:off x="4199035" y="1989165"/>
              <a:ext cx="53765" cy="53687"/>
            </a:xfrm>
            <a:custGeom>
              <a:avLst/>
              <a:gdLst/>
              <a:ahLst/>
              <a:cxnLst/>
              <a:rect l="l" t="t" r="r" b="b"/>
              <a:pathLst>
                <a:path w="3452" h="3447" extrusionOk="0">
                  <a:moveTo>
                    <a:pt x="1" y="1"/>
                  </a:moveTo>
                  <a:lnTo>
                    <a:pt x="1" y="3447"/>
                  </a:lnTo>
                  <a:lnTo>
                    <a:pt x="3451" y="3447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9857;p52">
              <a:extLst>
                <a:ext uri="{FF2B5EF4-FFF2-40B4-BE49-F238E27FC236}">
                  <a16:creationId xmlns:a16="http://schemas.microsoft.com/office/drawing/2014/main" id="{94DB4F7C-BE52-0902-F286-70C42D80DCBE}"/>
                </a:ext>
              </a:extLst>
            </p:cNvPr>
            <p:cNvSpPr/>
            <p:nvPr/>
          </p:nvSpPr>
          <p:spPr>
            <a:xfrm>
              <a:off x="4198505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9858;p52">
              <a:extLst>
                <a:ext uri="{FF2B5EF4-FFF2-40B4-BE49-F238E27FC236}">
                  <a16:creationId xmlns:a16="http://schemas.microsoft.com/office/drawing/2014/main" id="{51DF1DE1-8DB9-EC4A-9F87-05ABC2956282}"/>
                </a:ext>
              </a:extLst>
            </p:cNvPr>
            <p:cNvSpPr/>
            <p:nvPr/>
          </p:nvSpPr>
          <p:spPr>
            <a:xfrm>
              <a:off x="4199035" y="193541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9859;p52">
              <a:extLst>
                <a:ext uri="{FF2B5EF4-FFF2-40B4-BE49-F238E27FC236}">
                  <a16:creationId xmlns:a16="http://schemas.microsoft.com/office/drawing/2014/main" id="{B2F75AC9-689B-F4CF-71E7-15DB35ADCFF0}"/>
                </a:ext>
              </a:extLst>
            </p:cNvPr>
            <p:cNvSpPr/>
            <p:nvPr/>
          </p:nvSpPr>
          <p:spPr>
            <a:xfrm>
              <a:off x="4198505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9860;p52">
              <a:extLst>
                <a:ext uri="{FF2B5EF4-FFF2-40B4-BE49-F238E27FC236}">
                  <a16:creationId xmlns:a16="http://schemas.microsoft.com/office/drawing/2014/main" id="{EEF2296D-E914-85A2-BD1F-FD9C43C8B656}"/>
                </a:ext>
              </a:extLst>
            </p:cNvPr>
            <p:cNvSpPr/>
            <p:nvPr/>
          </p:nvSpPr>
          <p:spPr>
            <a:xfrm>
              <a:off x="4199035" y="188166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9861;p52">
              <a:extLst>
                <a:ext uri="{FF2B5EF4-FFF2-40B4-BE49-F238E27FC236}">
                  <a16:creationId xmlns:a16="http://schemas.microsoft.com/office/drawing/2014/main" id="{96A51C40-FDC3-E625-7467-C0E13210D08C}"/>
                </a:ext>
              </a:extLst>
            </p:cNvPr>
            <p:cNvSpPr/>
            <p:nvPr/>
          </p:nvSpPr>
          <p:spPr>
            <a:xfrm>
              <a:off x="4198505" y="1827450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9862;p52">
              <a:extLst>
                <a:ext uri="{FF2B5EF4-FFF2-40B4-BE49-F238E27FC236}">
                  <a16:creationId xmlns:a16="http://schemas.microsoft.com/office/drawing/2014/main" id="{B7499453-422C-127B-6527-58D46433F83E}"/>
                </a:ext>
              </a:extLst>
            </p:cNvPr>
            <p:cNvSpPr/>
            <p:nvPr/>
          </p:nvSpPr>
          <p:spPr>
            <a:xfrm>
              <a:off x="4199035" y="182797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9863;p52">
              <a:extLst>
                <a:ext uri="{FF2B5EF4-FFF2-40B4-BE49-F238E27FC236}">
                  <a16:creationId xmlns:a16="http://schemas.microsoft.com/office/drawing/2014/main" id="{7A34AA3B-694A-4EEB-2FD5-55BDB8904FDF}"/>
                </a:ext>
              </a:extLst>
            </p:cNvPr>
            <p:cNvSpPr/>
            <p:nvPr/>
          </p:nvSpPr>
          <p:spPr>
            <a:xfrm>
              <a:off x="4198505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9864;p52">
              <a:extLst>
                <a:ext uri="{FF2B5EF4-FFF2-40B4-BE49-F238E27FC236}">
                  <a16:creationId xmlns:a16="http://schemas.microsoft.com/office/drawing/2014/main" id="{A094FF46-AFD4-CDAD-BBF4-97710D6C33CB}"/>
                </a:ext>
              </a:extLst>
            </p:cNvPr>
            <p:cNvSpPr/>
            <p:nvPr/>
          </p:nvSpPr>
          <p:spPr>
            <a:xfrm>
              <a:off x="4199035" y="177424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9865;p52">
              <a:extLst>
                <a:ext uri="{FF2B5EF4-FFF2-40B4-BE49-F238E27FC236}">
                  <a16:creationId xmlns:a16="http://schemas.microsoft.com/office/drawing/2014/main" id="{40387969-EB98-A228-BA0B-AAA899D76207}"/>
                </a:ext>
              </a:extLst>
            </p:cNvPr>
            <p:cNvSpPr/>
            <p:nvPr/>
          </p:nvSpPr>
          <p:spPr>
            <a:xfrm>
              <a:off x="4144818" y="2042307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9866;p52">
              <a:extLst>
                <a:ext uri="{FF2B5EF4-FFF2-40B4-BE49-F238E27FC236}">
                  <a16:creationId xmlns:a16="http://schemas.microsoft.com/office/drawing/2014/main" id="{D2232E69-DF66-5664-664A-3EC40EF57B72}"/>
                </a:ext>
              </a:extLst>
            </p:cNvPr>
            <p:cNvSpPr/>
            <p:nvPr/>
          </p:nvSpPr>
          <p:spPr>
            <a:xfrm>
              <a:off x="4144818" y="1988604"/>
              <a:ext cx="54777" cy="54808"/>
            </a:xfrm>
            <a:custGeom>
              <a:avLst/>
              <a:gdLst/>
              <a:ahLst/>
              <a:cxnLst/>
              <a:rect l="l" t="t" r="r" b="b"/>
              <a:pathLst>
                <a:path w="3517" h="3519" extrusionOk="0">
                  <a:moveTo>
                    <a:pt x="0" y="1"/>
                  </a:moveTo>
                  <a:lnTo>
                    <a:pt x="0" y="3519"/>
                  </a:lnTo>
                  <a:lnTo>
                    <a:pt x="3516" y="3519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9867;p52">
              <a:extLst>
                <a:ext uri="{FF2B5EF4-FFF2-40B4-BE49-F238E27FC236}">
                  <a16:creationId xmlns:a16="http://schemas.microsoft.com/office/drawing/2014/main" id="{C0793C01-4D30-574D-B5BD-D761614D0F48}"/>
                </a:ext>
              </a:extLst>
            </p:cNvPr>
            <p:cNvSpPr/>
            <p:nvPr/>
          </p:nvSpPr>
          <p:spPr>
            <a:xfrm>
              <a:off x="4145348" y="1989165"/>
              <a:ext cx="53703" cy="53687"/>
            </a:xfrm>
            <a:custGeom>
              <a:avLst/>
              <a:gdLst/>
              <a:ahLst/>
              <a:cxnLst/>
              <a:rect l="l" t="t" r="r" b="b"/>
              <a:pathLst>
                <a:path w="3448" h="3447" extrusionOk="0">
                  <a:moveTo>
                    <a:pt x="0" y="1"/>
                  </a:moveTo>
                  <a:lnTo>
                    <a:pt x="0" y="3447"/>
                  </a:lnTo>
                  <a:lnTo>
                    <a:pt x="3448" y="3447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9868;p52">
              <a:extLst>
                <a:ext uri="{FF2B5EF4-FFF2-40B4-BE49-F238E27FC236}">
                  <a16:creationId xmlns:a16="http://schemas.microsoft.com/office/drawing/2014/main" id="{28112255-AEA3-A159-557A-D7AAE08EC1AC}"/>
                </a:ext>
              </a:extLst>
            </p:cNvPr>
            <p:cNvSpPr/>
            <p:nvPr/>
          </p:nvSpPr>
          <p:spPr>
            <a:xfrm>
              <a:off x="4144818" y="1934871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9869;p52">
              <a:extLst>
                <a:ext uri="{FF2B5EF4-FFF2-40B4-BE49-F238E27FC236}">
                  <a16:creationId xmlns:a16="http://schemas.microsoft.com/office/drawing/2014/main" id="{58055ADF-93AE-DD97-C72C-06C378836A98}"/>
                </a:ext>
              </a:extLst>
            </p:cNvPr>
            <p:cNvSpPr/>
            <p:nvPr/>
          </p:nvSpPr>
          <p:spPr>
            <a:xfrm>
              <a:off x="4145348" y="1935416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9870;p52">
              <a:extLst>
                <a:ext uri="{FF2B5EF4-FFF2-40B4-BE49-F238E27FC236}">
                  <a16:creationId xmlns:a16="http://schemas.microsoft.com/office/drawing/2014/main" id="{E0E3576C-13FB-F768-DF92-9FC257D73FF3}"/>
                </a:ext>
              </a:extLst>
            </p:cNvPr>
            <p:cNvSpPr/>
            <p:nvPr/>
          </p:nvSpPr>
          <p:spPr>
            <a:xfrm>
              <a:off x="4144818" y="1881137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9871;p52">
              <a:extLst>
                <a:ext uri="{FF2B5EF4-FFF2-40B4-BE49-F238E27FC236}">
                  <a16:creationId xmlns:a16="http://schemas.microsoft.com/office/drawing/2014/main" id="{723F46FF-9420-5461-6830-EAD53185D790}"/>
                </a:ext>
              </a:extLst>
            </p:cNvPr>
            <p:cNvSpPr/>
            <p:nvPr/>
          </p:nvSpPr>
          <p:spPr>
            <a:xfrm>
              <a:off x="4145348" y="1881666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9872;p52">
              <a:extLst>
                <a:ext uri="{FF2B5EF4-FFF2-40B4-BE49-F238E27FC236}">
                  <a16:creationId xmlns:a16="http://schemas.microsoft.com/office/drawing/2014/main" id="{1E67BAAA-48A5-1554-78A0-743230E6846C}"/>
                </a:ext>
              </a:extLst>
            </p:cNvPr>
            <p:cNvSpPr/>
            <p:nvPr/>
          </p:nvSpPr>
          <p:spPr>
            <a:xfrm>
              <a:off x="4144818" y="1827450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0"/>
                  </a:moveTo>
                  <a:lnTo>
                    <a:pt x="0" y="3518"/>
                  </a:lnTo>
                  <a:lnTo>
                    <a:pt x="3516" y="3518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9873;p52">
              <a:extLst>
                <a:ext uri="{FF2B5EF4-FFF2-40B4-BE49-F238E27FC236}">
                  <a16:creationId xmlns:a16="http://schemas.microsoft.com/office/drawing/2014/main" id="{0DA25C87-806B-DD82-AA0B-E7841F378D16}"/>
                </a:ext>
              </a:extLst>
            </p:cNvPr>
            <p:cNvSpPr/>
            <p:nvPr/>
          </p:nvSpPr>
          <p:spPr>
            <a:xfrm>
              <a:off x="4145348" y="182797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9874;p52">
              <a:extLst>
                <a:ext uri="{FF2B5EF4-FFF2-40B4-BE49-F238E27FC236}">
                  <a16:creationId xmlns:a16="http://schemas.microsoft.com/office/drawing/2014/main" id="{CA13B74D-BB0B-95AB-BDFC-0EB8223786E2}"/>
                </a:ext>
              </a:extLst>
            </p:cNvPr>
            <p:cNvSpPr/>
            <p:nvPr/>
          </p:nvSpPr>
          <p:spPr>
            <a:xfrm>
              <a:off x="4144818" y="1773700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9875;p52">
              <a:extLst>
                <a:ext uri="{FF2B5EF4-FFF2-40B4-BE49-F238E27FC236}">
                  <a16:creationId xmlns:a16="http://schemas.microsoft.com/office/drawing/2014/main" id="{58E3FBFB-2591-627A-972B-CE510621D708}"/>
                </a:ext>
              </a:extLst>
            </p:cNvPr>
            <p:cNvSpPr/>
            <p:nvPr/>
          </p:nvSpPr>
          <p:spPr>
            <a:xfrm>
              <a:off x="4145348" y="177424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9876;p52">
              <a:extLst>
                <a:ext uri="{FF2B5EF4-FFF2-40B4-BE49-F238E27FC236}">
                  <a16:creationId xmlns:a16="http://schemas.microsoft.com/office/drawing/2014/main" id="{7F9AAB21-9CB3-FB5B-E01F-B91EF6B5C0F5}"/>
                </a:ext>
              </a:extLst>
            </p:cNvPr>
            <p:cNvSpPr/>
            <p:nvPr/>
          </p:nvSpPr>
          <p:spPr>
            <a:xfrm>
              <a:off x="4144818" y="171995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6" y="3521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9877;p52">
              <a:extLst>
                <a:ext uri="{FF2B5EF4-FFF2-40B4-BE49-F238E27FC236}">
                  <a16:creationId xmlns:a16="http://schemas.microsoft.com/office/drawing/2014/main" id="{199FCD04-D55E-78F0-DD73-82499887172F}"/>
                </a:ext>
              </a:extLst>
            </p:cNvPr>
            <p:cNvSpPr/>
            <p:nvPr/>
          </p:nvSpPr>
          <p:spPr>
            <a:xfrm>
              <a:off x="4144818" y="1666280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6" y="3517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9878;p52">
              <a:extLst>
                <a:ext uri="{FF2B5EF4-FFF2-40B4-BE49-F238E27FC236}">
                  <a16:creationId xmlns:a16="http://schemas.microsoft.com/office/drawing/2014/main" id="{2FE97A20-B81C-A60A-4011-60E3C6E08219}"/>
                </a:ext>
              </a:extLst>
            </p:cNvPr>
            <p:cNvSpPr/>
            <p:nvPr/>
          </p:nvSpPr>
          <p:spPr>
            <a:xfrm>
              <a:off x="4145348" y="1666809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9879;p52">
              <a:extLst>
                <a:ext uri="{FF2B5EF4-FFF2-40B4-BE49-F238E27FC236}">
                  <a16:creationId xmlns:a16="http://schemas.microsoft.com/office/drawing/2014/main" id="{4C3C08A2-9286-1B7E-F193-31EFC910C8F7}"/>
                </a:ext>
              </a:extLst>
            </p:cNvPr>
            <p:cNvSpPr/>
            <p:nvPr/>
          </p:nvSpPr>
          <p:spPr>
            <a:xfrm>
              <a:off x="4144818" y="1612515"/>
              <a:ext cx="54777" cy="54871"/>
            </a:xfrm>
            <a:custGeom>
              <a:avLst/>
              <a:gdLst/>
              <a:ahLst/>
              <a:cxnLst/>
              <a:rect l="l" t="t" r="r" b="b"/>
              <a:pathLst>
                <a:path w="3517" h="3523" extrusionOk="0">
                  <a:moveTo>
                    <a:pt x="0" y="1"/>
                  </a:moveTo>
                  <a:lnTo>
                    <a:pt x="0" y="3522"/>
                  </a:lnTo>
                  <a:lnTo>
                    <a:pt x="3516" y="35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9880;p52">
              <a:extLst>
                <a:ext uri="{FF2B5EF4-FFF2-40B4-BE49-F238E27FC236}">
                  <a16:creationId xmlns:a16="http://schemas.microsoft.com/office/drawing/2014/main" id="{8852C8BC-574C-3960-D02B-29AB27DDEA31}"/>
                </a:ext>
              </a:extLst>
            </p:cNvPr>
            <p:cNvSpPr/>
            <p:nvPr/>
          </p:nvSpPr>
          <p:spPr>
            <a:xfrm>
              <a:off x="4145348" y="1613075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9881;p52">
              <a:extLst>
                <a:ext uri="{FF2B5EF4-FFF2-40B4-BE49-F238E27FC236}">
                  <a16:creationId xmlns:a16="http://schemas.microsoft.com/office/drawing/2014/main" id="{272092B0-64ED-F0B1-E80F-7226FE74305B}"/>
                </a:ext>
              </a:extLst>
            </p:cNvPr>
            <p:cNvSpPr/>
            <p:nvPr/>
          </p:nvSpPr>
          <p:spPr>
            <a:xfrm>
              <a:off x="4091069" y="2042307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9882;p52">
              <a:extLst>
                <a:ext uri="{FF2B5EF4-FFF2-40B4-BE49-F238E27FC236}">
                  <a16:creationId xmlns:a16="http://schemas.microsoft.com/office/drawing/2014/main" id="{3B8AA35C-93BC-7A1A-0D3A-F2C1F100CEB9}"/>
                </a:ext>
              </a:extLst>
            </p:cNvPr>
            <p:cNvSpPr/>
            <p:nvPr/>
          </p:nvSpPr>
          <p:spPr>
            <a:xfrm>
              <a:off x="4091069" y="1988604"/>
              <a:ext cx="54855" cy="54808"/>
            </a:xfrm>
            <a:custGeom>
              <a:avLst/>
              <a:gdLst/>
              <a:ahLst/>
              <a:cxnLst/>
              <a:rect l="l" t="t" r="r" b="b"/>
              <a:pathLst>
                <a:path w="3522" h="3519" extrusionOk="0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9883;p52">
              <a:extLst>
                <a:ext uri="{FF2B5EF4-FFF2-40B4-BE49-F238E27FC236}">
                  <a16:creationId xmlns:a16="http://schemas.microsoft.com/office/drawing/2014/main" id="{9A278B24-B3F7-28A7-A2E9-54F3761A8DB2}"/>
                </a:ext>
              </a:extLst>
            </p:cNvPr>
            <p:cNvSpPr/>
            <p:nvPr/>
          </p:nvSpPr>
          <p:spPr>
            <a:xfrm>
              <a:off x="4091614" y="1989165"/>
              <a:ext cx="53765" cy="53687"/>
            </a:xfrm>
            <a:custGeom>
              <a:avLst/>
              <a:gdLst/>
              <a:ahLst/>
              <a:cxnLst/>
              <a:rect l="l" t="t" r="r" b="b"/>
              <a:pathLst>
                <a:path w="3452" h="3447" extrusionOk="0">
                  <a:moveTo>
                    <a:pt x="0" y="1"/>
                  </a:moveTo>
                  <a:lnTo>
                    <a:pt x="0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9884;p52">
              <a:extLst>
                <a:ext uri="{FF2B5EF4-FFF2-40B4-BE49-F238E27FC236}">
                  <a16:creationId xmlns:a16="http://schemas.microsoft.com/office/drawing/2014/main" id="{3874BB39-2F12-235F-8635-11AFC8CACC36}"/>
                </a:ext>
              </a:extLst>
            </p:cNvPr>
            <p:cNvSpPr/>
            <p:nvPr/>
          </p:nvSpPr>
          <p:spPr>
            <a:xfrm>
              <a:off x="4091069" y="1934871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9885;p52">
              <a:extLst>
                <a:ext uri="{FF2B5EF4-FFF2-40B4-BE49-F238E27FC236}">
                  <a16:creationId xmlns:a16="http://schemas.microsoft.com/office/drawing/2014/main" id="{769C3AFA-519C-AAC7-4C47-47AC33ED20B0}"/>
                </a:ext>
              </a:extLst>
            </p:cNvPr>
            <p:cNvSpPr/>
            <p:nvPr/>
          </p:nvSpPr>
          <p:spPr>
            <a:xfrm>
              <a:off x="4091614" y="193541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9886;p52">
              <a:extLst>
                <a:ext uri="{FF2B5EF4-FFF2-40B4-BE49-F238E27FC236}">
                  <a16:creationId xmlns:a16="http://schemas.microsoft.com/office/drawing/2014/main" id="{990B70B0-64A8-4FFF-38AC-9D44D3D9CC1C}"/>
                </a:ext>
              </a:extLst>
            </p:cNvPr>
            <p:cNvSpPr/>
            <p:nvPr/>
          </p:nvSpPr>
          <p:spPr>
            <a:xfrm>
              <a:off x="4091069" y="1881137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9887;p52">
              <a:extLst>
                <a:ext uri="{FF2B5EF4-FFF2-40B4-BE49-F238E27FC236}">
                  <a16:creationId xmlns:a16="http://schemas.microsoft.com/office/drawing/2014/main" id="{EA3CDE06-89CA-DD41-DDB0-A2021FC49C96}"/>
                </a:ext>
              </a:extLst>
            </p:cNvPr>
            <p:cNvSpPr/>
            <p:nvPr/>
          </p:nvSpPr>
          <p:spPr>
            <a:xfrm>
              <a:off x="4091614" y="188166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9888;p52">
              <a:extLst>
                <a:ext uri="{FF2B5EF4-FFF2-40B4-BE49-F238E27FC236}">
                  <a16:creationId xmlns:a16="http://schemas.microsoft.com/office/drawing/2014/main" id="{D5D85209-D6FC-D18F-C4C2-BF5BB912D8A3}"/>
                </a:ext>
              </a:extLst>
            </p:cNvPr>
            <p:cNvSpPr/>
            <p:nvPr/>
          </p:nvSpPr>
          <p:spPr>
            <a:xfrm>
              <a:off x="4091069" y="1827450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9889;p52">
              <a:extLst>
                <a:ext uri="{FF2B5EF4-FFF2-40B4-BE49-F238E27FC236}">
                  <a16:creationId xmlns:a16="http://schemas.microsoft.com/office/drawing/2014/main" id="{D3AEFBFC-B408-13F3-936D-1F86B37A04FB}"/>
                </a:ext>
              </a:extLst>
            </p:cNvPr>
            <p:cNvSpPr/>
            <p:nvPr/>
          </p:nvSpPr>
          <p:spPr>
            <a:xfrm>
              <a:off x="4091614" y="182797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9890;p52">
              <a:extLst>
                <a:ext uri="{FF2B5EF4-FFF2-40B4-BE49-F238E27FC236}">
                  <a16:creationId xmlns:a16="http://schemas.microsoft.com/office/drawing/2014/main" id="{7003983B-6A00-A770-FF67-DAC478B8E0B5}"/>
                </a:ext>
              </a:extLst>
            </p:cNvPr>
            <p:cNvSpPr/>
            <p:nvPr/>
          </p:nvSpPr>
          <p:spPr>
            <a:xfrm>
              <a:off x="4091069" y="1773700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9891;p52">
              <a:extLst>
                <a:ext uri="{FF2B5EF4-FFF2-40B4-BE49-F238E27FC236}">
                  <a16:creationId xmlns:a16="http://schemas.microsoft.com/office/drawing/2014/main" id="{2E692B3A-2C62-E4C9-F668-AF5E082A4320}"/>
                </a:ext>
              </a:extLst>
            </p:cNvPr>
            <p:cNvSpPr/>
            <p:nvPr/>
          </p:nvSpPr>
          <p:spPr>
            <a:xfrm>
              <a:off x="4091069" y="171995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9892;p52">
              <a:extLst>
                <a:ext uri="{FF2B5EF4-FFF2-40B4-BE49-F238E27FC236}">
                  <a16:creationId xmlns:a16="http://schemas.microsoft.com/office/drawing/2014/main" id="{46FFB942-4B71-0D1C-9331-F0F37FE5CD45}"/>
                </a:ext>
              </a:extLst>
            </p:cNvPr>
            <p:cNvSpPr/>
            <p:nvPr/>
          </p:nvSpPr>
          <p:spPr>
            <a:xfrm>
              <a:off x="4091614" y="1720512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9893;p52">
              <a:extLst>
                <a:ext uri="{FF2B5EF4-FFF2-40B4-BE49-F238E27FC236}">
                  <a16:creationId xmlns:a16="http://schemas.microsoft.com/office/drawing/2014/main" id="{F73773A5-0C3C-D7FC-EB06-DF927668C55F}"/>
                </a:ext>
              </a:extLst>
            </p:cNvPr>
            <p:cNvSpPr/>
            <p:nvPr/>
          </p:nvSpPr>
          <p:spPr>
            <a:xfrm>
              <a:off x="4091069" y="1666280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9894;p52">
              <a:extLst>
                <a:ext uri="{FF2B5EF4-FFF2-40B4-BE49-F238E27FC236}">
                  <a16:creationId xmlns:a16="http://schemas.microsoft.com/office/drawing/2014/main" id="{B2216E81-5A2A-2650-8D08-D6ED0F621FF3}"/>
                </a:ext>
              </a:extLst>
            </p:cNvPr>
            <p:cNvSpPr/>
            <p:nvPr/>
          </p:nvSpPr>
          <p:spPr>
            <a:xfrm>
              <a:off x="4091069" y="1612515"/>
              <a:ext cx="54855" cy="54871"/>
            </a:xfrm>
            <a:custGeom>
              <a:avLst/>
              <a:gdLst/>
              <a:ahLst/>
              <a:cxnLst/>
              <a:rect l="l" t="t" r="r" b="b"/>
              <a:pathLst>
                <a:path w="3522" h="3523" extrusionOk="0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9895;p52">
              <a:extLst>
                <a:ext uri="{FF2B5EF4-FFF2-40B4-BE49-F238E27FC236}">
                  <a16:creationId xmlns:a16="http://schemas.microsoft.com/office/drawing/2014/main" id="{99176502-197B-A85E-89AC-9E542AB01DFC}"/>
                </a:ext>
              </a:extLst>
            </p:cNvPr>
            <p:cNvSpPr/>
            <p:nvPr/>
          </p:nvSpPr>
          <p:spPr>
            <a:xfrm>
              <a:off x="4091614" y="1613075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9896;p52">
              <a:extLst>
                <a:ext uri="{FF2B5EF4-FFF2-40B4-BE49-F238E27FC236}">
                  <a16:creationId xmlns:a16="http://schemas.microsoft.com/office/drawing/2014/main" id="{9E547ABC-8C5A-7F77-63AD-7FEB14B70945}"/>
                </a:ext>
              </a:extLst>
            </p:cNvPr>
            <p:cNvSpPr/>
            <p:nvPr/>
          </p:nvSpPr>
          <p:spPr>
            <a:xfrm>
              <a:off x="4037335" y="2042307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9897;p52">
              <a:extLst>
                <a:ext uri="{FF2B5EF4-FFF2-40B4-BE49-F238E27FC236}">
                  <a16:creationId xmlns:a16="http://schemas.microsoft.com/office/drawing/2014/main" id="{57CDB49C-8772-50DE-3F44-44FFBA8A673A}"/>
                </a:ext>
              </a:extLst>
            </p:cNvPr>
            <p:cNvSpPr/>
            <p:nvPr/>
          </p:nvSpPr>
          <p:spPr>
            <a:xfrm>
              <a:off x="4037335" y="1988604"/>
              <a:ext cx="54855" cy="54808"/>
            </a:xfrm>
            <a:custGeom>
              <a:avLst/>
              <a:gdLst/>
              <a:ahLst/>
              <a:cxnLst/>
              <a:rect l="l" t="t" r="r" b="b"/>
              <a:pathLst>
                <a:path w="3522" h="3519" extrusionOk="0">
                  <a:moveTo>
                    <a:pt x="1" y="1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9898;p52">
              <a:extLst>
                <a:ext uri="{FF2B5EF4-FFF2-40B4-BE49-F238E27FC236}">
                  <a16:creationId xmlns:a16="http://schemas.microsoft.com/office/drawing/2014/main" id="{756E0DF4-1981-014A-4859-1E9100AE2643}"/>
                </a:ext>
              </a:extLst>
            </p:cNvPr>
            <p:cNvSpPr/>
            <p:nvPr/>
          </p:nvSpPr>
          <p:spPr>
            <a:xfrm>
              <a:off x="4037335" y="1934871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9899;p52">
              <a:extLst>
                <a:ext uri="{FF2B5EF4-FFF2-40B4-BE49-F238E27FC236}">
                  <a16:creationId xmlns:a16="http://schemas.microsoft.com/office/drawing/2014/main" id="{11A713D3-D6C3-5C4B-CA3F-2151A6DD14C4}"/>
                </a:ext>
              </a:extLst>
            </p:cNvPr>
            <p:cNvSpPr/>
            <p:nvPr/>
          </p:nvSpPr>
          <p:spPr>
            <a:xfrm>
              <a:off x="4037335" y="1881137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9900;p52">
              <a:extLst>
                <a:ext uri="{FF2B5EF4-FFF2-40B4-BE49-F238E27FC236}">
                  <a16:creationId xmlns:a16="http://schemas.microsoft.com/office/drawing/2014/main" id="{FD279DD8-9668-2A8D-D5B1-27ADE2E74CB8}"/>
                </a:ext>
              </a:extLst>
            </p:cNvPr>
            <p:cNvSpPr/>
            <p:nvPr/>
          </p:nvSpPr>
          <p:spPr>
            <a:xfrm>
              <a:off x="4037880" y="1881666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9901;p52">
              <a:extLst>
                <a:ext uri="{FF2B5EF4-FFF2-40B4-BE49-F238E27FC236}">
                  <a16:creationId xmlns:a16="http://schemas.microsoft.com/office/drawing/2014/main" id="{CD5E0EF5-3218-4251-31FA-7A9318B31FEB}"/>
                </a:ext>
              </a:extLst>
            </p:cNvPr>
            <p:cNvSpPr/>
            <p:nvPr/>
          </p:nvSpPr>
          <p:spPr>
            <a:xfrm>
              <a:off x="4037335" y="1827450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9902;p52">
              <a:extLst>
                <a:ext uri="{FF2B5EF4-FFF2-40B4-BE49-F238E27FC236}">
                  <a16:creationId xmlns:a16="http://schemas.microsoft.com/office/drawing/2014/main" id="{8CE25315-4DDC-1DCD-CC92-D77C7CD14C59}"/>
                </a:ext>
              </a:extLst>
            </p:cNvPr>
            <p:cNvSpPr/>
            <p:nvPr/>
          </p:nvSpPr>
          <p:spPr>
            <a:xfrm>
              <a:off x="4037880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9903;p52">
              <a:extLst>
                <a:ext uri="{FF2B5EF4-FFF2-40B4-BE49-F238E27FC236}">
                  <a16:creationId xmlns:a16="http://schemas.microsoft.com/office/drawing/2014/main" id="{DD41EF55-4908-F09E-A64D-079D6DADC549}"/>
                </a:ext>
              </a:extLst>
            </p:cNvPr>
            <p:cNvSpPr/>
            <p:nvPr/>
          </p:nvSpPr>
          <p:spPr>
            <a:xfrm>
              <a:off x="4037335" y="1773700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9904;p52">
              <a:extLst>
                <a:ext uri="{FF2B5EF4-FFF2-40B4-BE49-F238E27FC236}">
                  <a16:creationId xmlns:a16="http://schemas.microsoft.com/office/drawing/2014/main" id="{0104C955-6C9B-3595-8DC5-A87E88BBC9DF}"/>
                </a:ext>
              </a:extLst>
            </p:cNvPr>
            <p:cNvSpPr/>
            <p:nvPr/>
          </p:nvSpPr>
          <p:spPr>
            <a:xfrm>
              <a:off x="4037880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9905;p52">
              <a:extLst>
                <a:ext uri="{FF2B5EF4-FFF2-40B4-BE49-F238E27FC236}">
                  <a16:creationId xmlns:a16="http://schemas.microsoft.com/office/drawing/2014/main" id="{030CBFE9-4B45-9B34-95FE-BB03C20856A8}"/>
                </a:ext>
              </a:extLst>
            </p:cNvPr>
            <p:cNvSpPr/>
            <p:nvPr/>
          </p:nvSpPr>
          <p:spPr>
            <a:xfrm>
              <a:off x="4037335" y="171995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9906;p52">
              <a:extLst>
                <a:ext uri="{FF2B5EF4-FFF2-40B4-BE49-F238E27FC236}">
                  <a16:creationId xmlns:a16="http://schemas.microsoft.com/office/drawing/2014/main" id="{EA0AD798-2312-45BC-DB2B-285E462DD2AA}"/>
                </a:ext>
              </a:extLst>
            </p:cNvPr>
            <p:cNvSpPr/>
            <p:nvPr/>
          </p:nvSpPr>
          <p:spPr>
            <a:xfrm>
              <a:off x="4037335" y="1666280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9907;p52">
              <a:extLst>
                <a:ext uri="{FF2B5EF4-FFF2-40B4-BE49-F238E27FC236}">
                  <a16:creationId xmlns:a16="http://schemas.microsoft.com/office/drawing/2014/main" id="{A34C52A1-79A9-818D-F81E-367BBDC00A69}"/>
                </a:ext>
              </a:extLst>
            </p:cNvPr>
            <p:cNvSpPr/>
            <p:nvPr/>
          </p:nvSpPr>
          <p:spPr>
            <a:xfrm>
              <a:off x="4037880" y="1666809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9908;p52">
              <a:extLst>
                <a:ext uri="{FF2B5EF4-FFF2-40B4-BE49-F238E27FC236}">
                  <a16:creationId xmlns:a16="http://schemas.microsoft.com/office/drawing/2014/main" id="{55C96F9E-0249-ED3D-3965-F1439AE94B6B}"/>
                </a:ext>
              </a:extLst>
            </p:cNvPr>
            <p:cNvSpPr/>
            <p:nvPr/>
          </p:nvSpPr>
          <p:spPr>
            <a:xfrm>
              <a:off x="4037335" y="1612515"/>
              <a:ext cx="54855" cy="54871"/>
            </a:xfrm>
            <a:custGeom>
              <a:avLst/>
              <a:gdLst/>
              <a:ahLst/>
              <a:cxnLst/>
              <a:rect l="l" t="t" r="r" b="b"/>
              <a:pathLst>
                <a:path w="3522" h="3523" extrusionOk="0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9909;p52">
              <a:extLst>
                <a:ext uri="{FF2B5EF4-FFF2-40B4-BE49-F238E27FC236}">
                  <a16:creationId xmlns:a16="http://schemas.microsoft.com/office/drawing/2014/main" id="{B3C4D9A3-DAD8-B97A-E9C9-BA6CBD47AA8D}"/>
                </a:ext>
              </a:extLst>
            </p:cNvPr>
            <p:cNvSpPr/>
            <p:nvPr/>
          </p:nvSpPr>
          <p:spPr>
            <a:xfrm>
              <a:off x="4037880" y="1613075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9910;p52">
              <a:extLst>
                <a:ext uri="{FF2B5EF4-FFF2-40B4-BE49-F238E27FC236}">
                  <a16:creationId xmlns:a16="http://schemas.microsoft.com/office/drawing/2014/main" id="{C5DB588F-38DD-2905-6BBD-4A7A155ABEDD}"/>
                </a:ext>
              </a:extLst>
            </p:cNvPr>
            <p:cNvSpPr/>
            <p:nvPr/>
          </p:nvSpPr>
          <p:spPr>
            <a:xfrm>
              <a:off x="3983648" y="1881137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9911;p52">
              <a:extLst>
                <a:ext uri="{FF2B5EF4-FFF2-40B4-BE49-F238E27FC236}">
                  <a16:creationId xmlns:a16="http://schemas.microsoft.com/office/drawing/2014/main" id="{603F86F0-5438-3C41-3F84-F34988BB806F}"/>
                </a:ext>
              </a:extLst>
            </p:cNvPr>
            <p:cNvSpPr/>
            <p:nvPr/>
          </p:nvSpPr>
          <p:spPr>
            <a:xfrm>
              <a:off x="3983648" y="1827450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9912;p52">
              <a:extLst>
                <a:ext uri="{FF2B5EF4-FFF2-40B4-BE49-F238E27FC236}">
                  <a16:creationId xmlns:a16="http://schemas.microsoft.com/office/drawing/2014/main" id="{F7A5388C-2F8C-93B3-0D4E-9F286332DED9}"/>
                </a:ext>
              </a:extLst>
            </p:cNvPr>
            <p:cNvSpPr/>
            <p:nvPr/>
          </p:nvSpPr>
          <p:spPr>
            <a:xfrm>
              <a:off x="3984178" y="1827979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9913;p52">
              <a:extLst>
                <a:ext uri="{FF2B5EF4-FFF2-40B4-BE49-F238E27FC236}">
                  <a16:creationId xmlns:a16="http://schemas.microsoft.com/office/drawing/2014/main" id="{972551A9-69A4-BBA6-3866-7E1403359263}"/>
                </a:ext>
              </a:extLst>
            </p:cNvPr>
            <p:cNvSpPr/>
            <p:nvPr/>
          </p:nvSpPr>
          <p:spPr>
            <a:xfrm>
              <a:off x="3983648" y="1773700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9914;p52">
              <a:extLst>
                <a:ext uri="{FF2B5EF4-FFF2-40B4-BE49-F238E27FC236}">
                  <a16:creationId xmlns:a16="http://schemas.microsoft.com/office/drawing/2014/main" id="{5F3605C4-6B71-88C9-BF92-A1762459CC5F}"/>
                </a:ext>
              </a:extLst>
            </p:cNvPr>
            <p:cNvSpPr/>
            <p:nvPr/>
          </p:nvSpPr>
          <p:spPr>
            <a:xfrm>
              <a:off x="3984178" y="1774246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9915;p52">
              <a:extLst>
                <a:ext uri="{FF2B5EF4-FFF2-40B4-BE49-F238E27FC236}">
                  <a16:creationId xmlns:a16="http://schemas.microsoft.com/office/drawing/2014/main" id="{5CC07B62-7470-2070-192B-849508FDDADF}"/>
                </a:ext>
              </a:extLst>
            </p:cNvPr>
            <p:cNvSpPr/>
            <p:nvPr/>
          </p:nvSpPr>
          <p:spPr>
            <a:xfrm>
              <a:off x="3983648" y="171995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9916;p52">
              <a:extLst>
                <a:ext uri="{FF2B5EF4-FFF2-40B4-BE49-F238E27FC236}">
                  <a16:creationId xmlns:a16="http://schemas.microsoft.com/office/drawing/2014/main" id="{56FE28AA-797E-5040-2822-B908F50BB72F}"/>
                </a:ext>
              </a:extLst>
            </p:cNvPr>
            <p:cNvSpPr/>
            <p:nvPr/>
          </p:nvSpPr>
          <p:spPr>
            <a:xfrm>
              <a:off x="3984178" y="1720512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9917;p52">
              <a:extLst>
                <a:ext uri="{FF2B5EF4-FFF2-40B4-BE49-F238E27FC236}">
                  <a16:creationId xmlns:a16="http://schemas.microsoft.com/office/drawing/2014/main" id="{1207A19C-1286-2950-E8CC-4B75BC00E5F7}"/>
                </a:ext>
              </a:extLst>
            </p:cNvPr>
            <p:cNvSpPr/>
            <p:nvPr/>
          </p:nvSpPr>
          <p:spPr>
            <a:xfrm>
              <a:off x="3983648" y="1666280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9918;p52">
              <a:extLst>
                <a:ext uri="{FF2B5EF4-FFF2-40B4-BE49-F238E27FC236}">
                  <a16:creationId xmlns:a16="http://schemas.microsoft.com/office/drawing/2014/main" id="{850A4957-BD19-1A2F-F2B7-E21C634F438B}"/>
                </a:ext>
              </a:extLst>
            </p:cNvPr>
            <p:cNvSpPr/>
            <p:nvPr/>
          </p:nvSpPr>
          <p:spPr>
            <a:xfrm>
              <a:off x="3984178" y="1666809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9919;p52">
              <a:extLst>
                <a:ext uri="{FF2B5EF4-FFF2-40B4-BE49-F238E27FC236}">
                  <a16:creationId xmlns:a16="http://schemas.microsoft.com/office/drawing/2014/main" id="{E612CF71-7611-095A-F5B6-5C4545A5C586}"/>
                </a:ext>
              </a:extLst>
            </p:cNvPr>
            <p:cNvSpPr/>
            <p:nvPr/>
          </p:nvSpPr>
          <p:spPr>
            <a:xfrm>
              <a:off x="3983648" y="1612515"/>
              <a:ext cx="54777" cy="54871"/>
            </a:xfrm>
            <a:custGeom>
              <a:avLst/>
              <a:gdLst/>
              <a:ahLst/>
              <a:cxnLst/>
              <a:rect l="l" t="t" r="r" b="b"/>
              <a:pathLst>
                <a:path w="3517" h="3523" extrusionOk="0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9920;p52">
              <a:extLst>
                <a:ext uri="{FF2B5EF4-FFF2-40B4-BE49-F238E27FC236}">
                  <a16:creationId xmlns:a16="http://schemas.microsoft.com/office/drawing/2014/main" id="{E36A9C11-7C75-857A-53CE-C405FAD98ED5}"/>
                </a:ext>
              </a:extLst>
            </p:cNvPr>
            <p:cNvSpPr/>
            <p:nvPr/>
          </p:nvSpPr>
          <p:spPr>
            <a:xfrm>
              <a:off x="3984178" y="1613075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9921;p52">
              <a:extLst>
                <a:ext uri="{FF2B5EF4-FFF2-40B4-BE49-F238E27FC236}">
                  <a16:creationId xmlns:a16="http://schemas.microsoft.com/office/drawing/2014/main" id="{F7F5937A-16D8-65B9-E2C9-FE7CD3C4EE79}"/>
                </a:ext>
              </a:extLst>
            </p:cNvPr>
            <p:cNvSpPr/>
            <p:nvPr/>
          </p:nvSpPr>
          <p:spPr>
            <a:xfrm>
              <a:off x="3929915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9922;p52">
              <a:extLst>
                <a:ext uri="{FF2B5EF4-FFF2-40B4-BE49-F238E27FC236}">
                  <a16:creationId xmlns:a16="http://schemas.microsoft.com/office/drawing/2014/main" id="{C0F1BBA4-1AE4-7676-D3BA-17C52F6E003E}"/>
                </a:ext>
              </a:extLst>
            </p:cNvPr>
            <p:cNvSpPr/>
            <p:nvPr/>
          </p:nvSpPr>
          <p:spPr>
            <a:xfrm>
              <a:off x="3929915" y="1827450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9923;p52">
              <a:extLst>
                <a:ext uri="{FF2B5EF4-FFF2-40B4-BE49-F238E27FC236}">
                  <a16:creationId xmlns:a16="http://schemas.microsoft.com/office/drawing/2014/main" id="{E4306056-4792-548E-1DE4-E70C265B5650}"/>
                </a:ext>
              </a:extLst>
            </p:cNvPr>
            <p:cNvSpPr/>
            <p:nvPr/>
          </p:nvSpPr>
          <p:spPr>
            <a:xfrm>
              <a:off x="3929915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9924;p52">
              <a:extLst>
                <a:ext uri="{FF2B5EF4-FFF2-40B4-BE49-F238E27FC236}">
                  <a16:creationId xmlns:a16="http://schemas.microsoft.com/office/drawing/2014/main" id="{CE6AA514-79A3-5FCD-DFE7-70FC1D07784C}"/>
                </a:ext>
              </a:extLst>
            </p:cNvPr>
            <p:cNvSpPr/>
            <p:nvPr/>
          </p:nvSpPr>
          <p:spPr>
            <a:xfrm>
              <a:off x="3930444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9925;p52">
              <a:extLst>
                <a:ext uri="{FF2B5EF4-FFF2-40B4-BE49-F238E27FC236}">
                  <a16:creationId xmlns:a16="http://schemas.microsoft.com/office/drawing/2014/main" id="{F448B69F-A8A3-744D-FE83-A0BB21FF7E3B}"/>
                </a:ext>
              </a:extLst>
            </p:cNvPr>
            <p:cNvSpPr/>
            <p:nvPr/>
          </p:nvSpPr>
          <p:spPr>
            <a:xfrm>
              <a:off x="3929915" y="171995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9926;p52">
              <a:extLst>
                <a:ext uri="{FF2B5EF4-FFF2-40B4-BE49-F238E27FC236}">
                  <a16:creationId xmlns:a16="http://schemas.microsoft.com/office/drawing/2014/main" id="{22C67D8D-4F20-1D38-3F38-445DEDFBD7D8}"/>
                </a:ext>
              </a:extLst>
            </p:cNvPr>
            <p:cNvSpPr/>
            <p:nvPr/>
          </p:nvSpPr>
          <p:spPr>
            <a:xfrm>
              <a:off x="3930444" y="1720512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9927;p52">
              <a:extLst>
                <a:ext uri="{FF2B5EF4-FFF2-40B4-BE49-F238E27FC236}">
                  <a16:creationId xmlns:a16="http://schemas.microsoft.com/office/drawing/2014/main" id="{6FB1289A-33DD-5859-8D4F-FC214CE50772}"/>
                </a:ext>
              </a:extLst>
            </p:cNvPr>
            <p:cNvSpPr/>
            <p:nvPr/>
          </p:nvSpPr>
          <p:spPr>
            <a:xfrm>
              <a:off x="3929915" y="166628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9928;p52">
              <a:extLst>
                <a:ext uri="{FF2B5EF4-FFF2-40B4-BE49-F238E27FC236}">
                  <a16:creationId xmlns:a16="http://schemas.microsoft.com/office/drawing/2014/main" id="{44966219-BACE-E456-AAD4-3D576CB5B22F}"/>
                </a:ext>
              </a:extLst>
            </p:cNvPr>
            <p:cNvSpPr/>
            <p:nvPr/>
          </p:nvSpPr>
          <p:spPr>
            <a:xfrm>
              <a:off x="3930444" y="1666809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9929;p52">
              <a:extLst>
                <a:ext uri="{FF2B5EF4-FFF2-40B4-BE49-F238E27FC236}">
                  <a16:creationId xmlns:a16="http://schemas.microsoft.com/office/drawing/2014/main" id="{BFC366BA-7530-B747-8713-A03D5BA328A6}"/>
                </a:ext>
              </a:extLst>
            </p:cNvPr>
            <p:cNvSpPr/>
            <p:nvPr/>
          </p:nvSpPr>
          <p:spPr>
            <a:xfrm>
              <a:off x="3929915" y="1612515"/>
              <a:ext cx="54840" cy="54871"/>
            </a:xfrm>
            <a:custGeom>
              <a:avLst/>
              <a:gdLst/>
              <a:ahLst/>
              <a:cxnLst/>
              <a:rect l="l" t="t" r="r" b="b"/>
              <a:pathLst>
                <a:path w="3521" h="3523" extrusionOk="0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9930;p52">
              <a:extLst>
                <a:ext uri="{FF2B5EF4-FFF2-40B4-BE49-F238E27FC236}">
                  <a16:creationId xmlns:a16="http://schemas.microsoft.com/office/drawing/2014/main" id="{083EDD38-4EBA-0725-44B0-2B7A4EF6D603}"/>
                </a:ext>
              </a:extLst>
            </p:cNvPr>
            <p:cNvSpPr/>
            <p:nvPr/>
          </p:nvSpPr>
          <p:spPr>
            <a:xfrm>
              <a:off x="3876150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9931;p52">
              <a:extLst>
                <a:ext uri="{FF2B5EF4-FFF2-40B4-BE49-F238E27FC236}">
                  <a16:creationId xmlns:a16="http://schemas.microsoft.com/office/drawing/2014/main" id="{BB844F5E-0481-69F7-C035-F861DA50F0E5}"/>
                </a:ext>
              </a:extLst>
            </p:cNvPr>
            <p:cNvSpPr/>
            <p:nvPr/>
          </p:nvSpPr>
          <p:spPr>
            <a:xfrm>
              <a:off x="3876150" y="1827450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9932;p52">
              <a:extLst>
                <a:ext uri="{FF2B5EF4-FFF2-40B4-BE49-F238E27FC236}">
                  <a16:creationId xmlns:a16="http://schemas.microsoft.com/office/drawing/2014/main" id="{3398A3C3-99AB-BFB6-DF1B-93F342E59DEE}"/>
                </a:ext>
              </a:extLst>
            </p:cNvPr>
            <p:cNvSpPr/>
            <p:nvPr/>
          </p:nvSpPr>
          <p:spPr>
            <a:xfrm>
              <a:off x="3876150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9933;p52">
              <a:extLst>
                <a:ext uri="{FF2B5EF4-FFF2-40B4-BE49-F238E27FC236}">
                  <a16:creationId xmlns:a16="http://schemas.microsoft.com/office/drawing/2014/main" id="{C30CB06D-B96E-30E8-B1DD-6B3CFBA2E1EC}"/>
                </a:ext>
              </a:extLst>
            </p:cNvPr>
            <p:cNvSpPr/>
            <p:nvPr/>
          </p:nvSpPr>
          <p:spPr>
            <a:xfrm>
              <a:off x="3876710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9934;p52">
              <a:extLst>
                <a:ext uri="{FF2B5EF4-FFF2-40B4-BE49-F238E27FC236}">
                  <a16:creationId xmlns:a16="http://schemas.microsoft.com/office/drawing/2014/main" id="{62AC6F1A-905B-4F74-CDF7-40C5B1DF245A}"/>
                </a:ext>
              </a:extLst>
            </p:cNvPr>
            <p:cNvSpPr/>
            <p:nvPr/>
          </p:nvSpPr>
          <p:spPr>
            <a:xfrm>
              <a:off x="3876150" y="171995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9935;p52">
              <a:extLst>
                <a:ext uri="{FF2B5EF4-FFF2-40B4-BE49-F238E27FC236}">
                  <a16:creationId xmlns:a16="http://schemas.microsoft.com/office/drawing/2014/main" id="{AB5D5314-287D-97E0-B299-8E298E935A9D}"/>
                </a:ext>
              </a:extLst>
            </p:cNvPr>
            <p:cNvSpPr/>
            <p:nvPr/>
          </p:nvSpPr>
          <p:spPr>
            <a:xfrm>
              <a:off x="3876150" y="166628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9936;p52">
              <a:extLst>
                <a:ext uri="{FF2B5EF4-FFF2-40B4-BE49-F238E27FC236}">
                  <a16:creationId xmlns:a16="http://schemas.microsoft.com/office/drawing/2014/main" id="{5D2BB167-DD95-1C65-84FF-D7A0C017AAA5}"/>
                </a:ext>
              </a:extLst>
            </p:cNvPr>
            <p:cNvSpPr/>
            <p:nvPr/>
          </p:nvSpPr>
          <p:spPr>
            <a:xfrm>
              <a:off x="3876710" y="1666809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9937;p52">
              <a:extLst>
                <a:ext uri="{FF2B5EF4-FFF2-40B4-BE49-F238E27FC236}">
                  <a16:creationId xmlns:a16="http://schemas.microsoft.com/office/drawing/2014/main" id="{FE72FCC0-BFB1-FAB1-9A47-7484B14FF115}"/>
                </a:ext>
              </a:extLst>
            </p:cNvPr>
            <p:cNvSpPr/>
            <p:nvPr/>
          </p:nvSpPr>
          <p:spPr>
            <a:xfrm>
              <a:off x="3876150" y="1612515"/>
              <a:ext cx="54840" cy="54871"/>
            </a:xfrm>
            <a:custGeom>
              <a:avLst/>
              <a:gdLst/>
              <a:ahLst/>
              <a:cxnLst/>
              <a:rect l="l" t="t" r="r" b="b"/>
              <a:pathLst>
                <a:path w="3521" h="3523" extrusionOk="0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9938;p52">
              <a:extLst>
                <a:ext uri="{FF2B5EF4-FFF2-40B4-BE49-F238E27FC236}">
                  <a16:creationId xmlns:a16="http://schemas.microsoft.com/office/drawing/2014/main" id="{3E12DFB9-DC7A-A42F-29C2-78E39B154F81}"/>
                </a:ext>
              </a:extLst>
            </p:cNvPr>
            <p:cNvSpPr/>
            <p:nvPr/>
          </p:nvSpPr>
          <p:spPr>
            <a:xfrm>
              <a:off x="3822478" y="1881137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9939;p52">
              <a:extLst>
                <a:ext uri="{FF2B5EF4-FFF2-40B4-BE49-F238E27FC236}">
                  <a16:creationId xmlns:a16="http://schemas.microsoft.com/office/drawing/2014/main" id="{AE5355EA-81B6-4D1B-BDCF-0E1E44F43DA0}"/>
                </a:ext>
              </a:extLst>
            </p:cNvPr>
            <p:cNvSpPr/>
            <p:nvPr/>
          </p:nvSpPr>
          <p:spPr>
            <a:xfrm>
              <a:off x="3822478" y="1827450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0"/>
                  </a:moveTo>
                  <a:lnTo>
                    <a:pt x="0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9940;p52">
              <a:extLst>
                <a:ext uri="{FF2B5EF4-FFF2-40B4-BE49-F238E27FC236}">
                  <a16:creationId xmlns:a16="http://schemas.microsoft.com/office/drawing/2014/main" id="{1F0109D0-F581-C930-B858-2C8CA078E36D}"/>
                </a:ext>
              </a:extLst>
            </p:cNvPr>
            <p:cNvSpPr/>
            <p:nvPr/>
          </p:nvSpPr>
          <p:spPr>
            <a:xfrm>
              <a:off x="3822478" y="1773700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9941;p52">
              <a:extLst>
                <a:ext uri="{FF2B5EF4-FFF2-40B4-BE49-F238E27FC236}">
                  <a16:creationId xmlns:a16="http://schemas.microsoft.com/office/drawing/2014/main" id="{7C325656-5A29-CFD5-BD5A-4BE4E2888D02}"/>
                </a:ext>
              </a:extLst>
            </p:cNvPr>
            <p:cNvSpPr/>
            <p:nvPr/>
          </p:nvSpPr>
          <p:spPr>
            <a:xfrm>
              <a:off x="3823008" y="1774246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9942;p52">
              <a:extLst>
                <a:ext uri="{FF2B5EF4-FFF2-40B4-BE49-F238E27FC236}">
                  <a16:creationId xmlns:a16="http://schemas.microsoft.com/office/drawing/2014/main" id="{E97E164E-D5D4-098B-B178-E02816D90410}"/>
                </a:ext>
              </a:extLst>
            </p:cNvPr>
            <p:cNvSpPr/>
            <p:nvPr/>
          </p:nvSpPr>
          <p:spPr>
            <a:xfrm>
              <a:off x="3822478" y="171995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9943;p52">
              <a:extLst>
                <a:ext uri="{FF2B5EF4-FFF2-40B4-BE49-F238E27FC236}">
                  <a16:creationId xmlns:a16="http://schemas.microsoft.com/office/drawing/2014/main" id="{F4BB9F67-7B69-4F23-F94D-E6A801B5DDC7}"/>
                </a:ext>
              </a:extLst>
            </p:cNvPr>
            <p:cNvSpPr/>
            <p:nvPr/>
          </p:nvSpPr>
          <p:spPr>
            <a:xfrm>
              <a:off x="3823008" y="1720512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9944;p52">
              <a:extLst>
                <a:ext uri="{FF2B5EF4-FFF2-40B4-BE49-F238E27FC236}">
                  <a16:creationId xmlns:a16="http://schemas.microsoft.com/office/drawing/2014/main" id="{483A15A7-C38C-0E61-E072-74A443985EDC}"/>
                </a:ext>
              </a:extLst>
            </p:cNvPr>
            <p:cNvSpPr/>
            <p:nvPr/>
          </p:nvSpPr>
          <p:spPr>
            <a:xfrm>
              <a:off x="3822478" y="1666280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9945;p52">
              <a:extLst>
                <a:ext uri="{FF2B5EF4-FFF2-40B4-BE49-F238E27FC236}">
                  <a16:creationId xmlns:a16="http://schemas.microsoft.com/office/drawing/2014/main" id="{CE033863-B312-B091-2F09-A568642DA9E8}"/>
                </a:ext>
              </a:extLst>
            </p:cNvPr>
            <p:cNvSpPr/>
            <p:nvPr/>
          </p:nvSpPr>
          <p:spPr>
            <a:xfrm>
              <a:off x="3823008" y="1666809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9946;p52">
              <a:extLst>
                <a:ext uri="{FF2B5EF4-FFF2-40B4-BE49-F238E27FC236}">
                  <a16:creationId xmlns:a16="http://schemas.microsoft.com/office/drawing/2014/main" id="{2FBF8742-FD26-89EF-0892-FE05348E78DC}"/>
                </a:ext>
              </a:extLst>
            </p:cNvPr>
            <p:cNvSpPr/>
            <p:nvPr/>
          </p:nvSpPr>
          <p:spPr>
            <a:xfrm>
              <a:off x="3822478" y="1612515"/>
              <a:ext cx="54777" cy="54871"/>
            </a:xfrm>
            <a:custGeom>
              <a:avLst/>
              <a:gdLst/>
              <a:ahLst/>
              <a:cxnLst/>
              <a:rect l="l" t="t" r="r" b="b"/>
              <a:pathLst>
                <a:path w="3517" h="3523" extrusionOk="0">
                  <a:moveTo>
                    <a:pt x="0" y="1"/>
                  </a:moveTo>
                  <a:lnTo>
                    <a:pt x="0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9947;p52">
              <a:extLst>
                <a:ext uri="{FF2B5EF4-FFF2-40B4-BE49-F238E27FC236}">
                  <a16:creationId xmlns:a16="http://schemas.microsoft.com/office/drawing/2014/main" id="{E83EEC37-BC48-3BAC-E81D-7AEA8843E007}"/>
                </a:ext>
              </a:extLst>
            </p:cNvPr>
            <p:cNvSpPr/>
            <p:nvPr/>
          </p:nvSpPr>
          <p:spPr>
            <a:xfrm>
              <a:off x="3768713" y="1881137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9948;p52">
              <a:extLst>
                <a:ext uri="{FF2B5EF4-FFF2-40B4-BE49-F238E27FC236}">
                  <a16:creationId xmlns:a16="http://schemas.microsoft.com/office/drawing/2014/main" id="{7270803F-CDF2-9E33-B929-596552ACDFCA}"/>
                </a:ext>
              </a:extLst>
            </p:cNvPr>
            <p:cNvSpPr/>
            <p:nvPr/>
          </p:nvSpPr>
          <p:spPr>
            <a:xfrm>
              <a:off x="3768713" y="1827450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9949;p52">
              <a:extLst>
                <a:ext uri="{FF2B5EF4-FFF2-40B4-BE49-F238E27FC236}">
                  <a16:creationId xmlns:a16="http://schemas.microsoft.com/office/drawing/2014/main" id="{7E4FE465-AF5D-0B2C-058E-24AC6F874287}"/>
                </a:ext>
              </a:extLst>
            </p:cNvPr>
            <p:cNvSpPr/>
            <p:nvPr/>
          </p:nvSpPr>
          <p:spPr>
            <a:xfrm>
              <a:off x="3768713" y="1773700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9950;p52">
              <a:extLst>
                <a:ext uri="{FF2B5EF4-FFF2-40B4-BE49-F238E27FC236}">
                  <a16:creationId xmlns:a16="http://schemas.microsoft.com/office/drawing/2014/main" id="{216F30DC-6FD8-4A73-6F73-05943F9DA35A}"/>
                </a:ext>
              </a:extLst>
            </p:cNvPr>
            <p:cNvSpPr/>
            <p:nvPr/>
          </p:nvSpPr>
          <p:spPr>
            <a:xfrm>
              <a:off x="3769274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9951;p52">
              <a:extLst>
                <a:ext uri="{FF2B5EF4-FFF2-40B4-BE49-F238E27FC236}">
                  <a16:creationId xmlns:a16="http://schemas.microsoft.com/office/drawing/2014/main" id="{E80D204A-10F8-FB70-6367-C1441D37D33C}"/>
                </a:ext>
              </a:extLst>
            </p:cNvPr>
            <p:cNvSpPr/>
            <p:nvPr/>
          </p:nvSpPr>
          <p:spPr>
            <a:xfrm>
              <a:off x="3768713" y="171995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9952;p52">
              <a:extLst>
                <a:ext uri="{FF2B5EF4-FFF2-40B4-BE49-F238E27FC236}">
                  <a16:creationId xmlns:a16="http://schemas.microsoft.com/office/drawing/2014/main" id="{540D796B-96F0-6A01-385C-A59DAF90C06D}"/>
                </a:ext>
              </a:extLst>
            </p:cNvPr>
            <p:cNvSpPr/>
            <p:nvPr/>
          </p:nvSpPr>
          <p:spPr>
            <a:xfrm>
              <a:off x="3768713" y="1666280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9953;p52">
              <a:extLst>
                <a:ext uri="{FF2B5EF4-FFF2-40B4-BE49-F238E27FC236}">
                  <a16:creationId xmlns:a16="http://schemas.microsoft.com/office/drawing/2014/main" id="{60425895-F780-BAB0-E801-017738741312}"/>
                </a:ext>
              </a:extLst>
            </p:cNvPr>
            <p:cNvSpPr/>
            <p:nvPr/>
          </p:nvSpPr>
          <p:spPr>
            <a:xfrm>
              <a:off x="3769274" y="1666809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9954;p52">
              <a:extLst>
                <a:ext uri="{FF2B5EF4-FFF2-40B4-BE49-F238E27FC236}">
                  <a16:creationId xmlns:a16="http://schemas.microsoft.com/office/drawing/2014/main" id="{1CC4756A-D5D8-CDBF-5BD7-B980FF2E684D}"/>
                </a:ext>
              </a:extLst>
            </p:cNvPr>
            <p:cNvSpPr/>
            <p:nvPr/>
          </p:nvSpPr>
          <p:spPr>
            <a:xfrm>
              <a:off x="3768713" y="1612515"/>
              <a:ext cx="54855" cy="54871"/>
            </a:xfrm>
            <a:custGeom>
              <a:avLst/>
              <a:gdLst/>
              <a:ahLst/>
              <a:cxnLst/>
              <a:rect l="l" t="t" r="r" b="b"/>
              <a:pathLst>
                <a:path w="3522" h="3523" extrusionOk="0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9955;p52">
              <a:extLst>
                <a:ext uri="{FF2B5EF4-FFF2-40B4-BE49-F238E27FC236}">
                  <a16:creationId xmlns:a16="http://schemas.microsoft.com/office/drawing/2014/main" id="{8E5ACE19-707C-80C4-8863-0107CAB461D2}"/>
                </a:ext>
              </a:extLst>
            </p:cNvPr>
            <p:cNvSpPr/>
            <p:nvPr/>
          </p:nvSpPr>
          <p:spPr>
            <a:xfrm>
              <a:off x="3715042" y="1881137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9956;p52">
              <a:extLst>
                <a:ext uri="{FF2B5EF4-FFF2-40B4-BE49-F238E27FC236}">
                  <a16:creationId xmlns:a16="http://schemas.microsoft.com/office/drawing/2014/main" id="{3B32D6D8-E2DF-D326-0D15-426490C9F531}"/>
                </a:ext>
              </a:extLst>
            </p:cNvPr>
            <p:cNvSpPr/>
            <p:nvPr/>
          </p:nvSpPr>
          <p:spPr>
            <a:xfrm>
              <a:off x="3715042" y="1827450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9957;p52">
              <a:extLst>
                <a:ext uri="{FF2B5EF4-FFF2-40B4-BE49-F238E27FC236}">
                  <a16:creationId xmlns:a16="http://schemas.microsoft.com/office/drawing/2014/main" id="{5AEC463C-43B9-CFD3-ADB9-0351B36A2988}"/>
                </a:ext>
              </a:extLst>
            </p:cNvPr>
            <p:cNvSpPr/>
            <p:nvPr/>
          </p:nvSpPr>
          <p:spPr>
            <a:xfrm>
              <a:off x="3715042" y="1773700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9958;p52">
              <a:extLst>
                <a:ext uri="{FF2B5EF4-FFF2-40B4-BE49-F238E27FC236}">
                  <a16:creationId xmlns:a16="http://schemas.microsoft.com/office/drawing/2014/main" id="{B4EDD018-F2A7-F681-7C41-74AC022CE4FE}"/>
                </a:ext>
              </a:extLst>
            </p:cNvPr>
            <p:cNvSpPr/>
            <p:nvPr/>
          </p:nvSpPr>
          <p:spPr>
            <a:xfrm>
              <a:off x="3715587" y="1774246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9959;p52">
              <a:extLst>
                <a:ext uri="{FF2B5EF4-FFF2-40B4-BE49-F238E27FC236}">
                  <a16:creationId xmlns:a16="http://schemas.microsoft.com/office/drawing/2014/main" id="{C0163C5A-93A1-A6B8-4180-D671D9F74486}"/>
                </a:ext>
              </a:extLst>
            </p:cNvPr>
            <p:cNvSpPr/>
            <p:nvPr/>
          </p:nvSpPr>
          <p:spPr>
            <a:xfrm>
              <a:off x="3715042" y="171995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9960;p52">
              <a:extLst>
                <a:ext uri="{FF2B5EF4-FFF2-40B4-BE49-F238E27FC236}">
                  <a16:creationId xmlns:a16="http://schemas.microsoft.com/office/drawing/2014/main" id="{068262C6-DEBA-94E1-B541-9B79131C94BA}"/>
                </a:ext>
              </a:extLst>
            </p:cNvPr>
            <p:cNvSpPr/>
            <p:nvPr/>
          </p:nvSpPr>
          <p:spPr>
            <a:xfrm>
              <a:off x="3715587" y="1720512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9961;p52">
              <a:extLst>
                <a:ext uri="{FF2B5EF4-FFF2-40B4-BE49-F238E27FC236}">
                  <a16:creationId xmlns:a16="http://schemas.microsoft.com/office/drawing/2014/main" id="{15CCBF7E-4883-7C05-AECD-6108B9CE598B}"/>
                </a:ext>
              </a:extLst>
            </p:cNvPr>
            <p:cNvSpPr/>
            <p:nvPr/>
          </p:nvSpPr>
          <p:spPr>
            <a:xfrm>
              <a:off x="3715042" y="1666280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9962;p52">
              <a:extLst>
                <a:ext uri="{FF2B5EF4-FFF2-40B4-BE49-F238E27FC236}">
                  <a16:creationId xmlns:a16="http://schemas.microsoft.com/office/drawing/2014/main" id="{C7F2BDCE-3F1B-2AF5-896B-424EA028D977}"/>
                </a:ext>
              </a:extLst>
            </p:cNvPr>
            <p:cNvSpPr/>
            <p:nvPr/>
          </p:nvSpPr>
          <p:spPr>
            <a:xfrm>
              <a:off x="3715587" y="1666809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9963;p52">
              <a:extLst>
                <a:ext uri="{FF2B5EF4-FFF2-40B4-BE49-F238E27FC236}">
                  <a16:creationId xmlns:a16="http://schemas.microsoft.com/office/drawing/2014/main" id="{4CC8272A-56C4-A17A-4987-CEBDA4C5EDFA}"/>
                </a:ext>
              </a:extLst>
            </p:cNvPr>
            <p:cNvSpPr/>
            <p:nvPr/>
          </p:nvSpPr>
          <p:spPr>
            <a:xfrm>
              <a:off x="3715042" y="1612515"/>
              <a:ext cx="54793" cy="54871"/>
            </a:xfrm>
            <a:custGeom>
              <a:avLst/>
              <a:gdLst/>
              <a:ahLst/>
              <a:cxnLst/>
              <a:rect l="l" t="t" r="r" b="b"/>
              <a:pathLst>
                <a:path w="3518" h="3523" extrusionOk="0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9964;p52">
              <a:extLst>
                <a:ext uri="{FF2B5EF4-FFF2-40B4-BE49-F238E27FC236}">
                  <a16:creationId xmlns:a16="http://schemas.microsoft.com/office/drawing/2014/main" id="{83A0A2D1-6768-D29C-06BE-66082595B6CF}"/>
                </a:ext>
              </a:extLst>
            </p:cNvPr>
            <p:cNvSpPr/>
            <p:nvPr/>
          </p:nvSpPr>
          <p:spPr>
            <a:xfrm>
              <a:off x="3661308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9965;p52">
              <a:extLst>
                <a:ext uri="{FF2B5EF4-FFF2-40B4-BE49-F238E27FC236}">
                  <a16:creationId xmlns:a16="http://schemas.microsoft.com/office/drawing/2014/main" id="{4B64EA35-B591-AF53-D676-861264C7A33F}"/>
                </a:ext>
              </a:extLst>
            </p:cNvPr>
            <p:cNvSpPr/>
            <p:nvPr/>
          </p:nvSpPr>
          <p:spPr>
            <a:xfrm>
              <a:off x="3661308" y="1827450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0"/>
                  </a:moveTo>
                  <a:lnTo>
                    <a:pt x="1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9966;p52">
              <a:extLst>
                <a:ext uri="{FF2B5EF4-FFF2-40B4-BE49-F238E27FC236}">
                  <a16:creationId xmlns:a16="http://schemas.microsoft.com/office/drawing/2014/main" id="{73FD9160-53DE-1C90-0F67-4DF9B4B9954B}"/>
                </a:ext>
              </a:extLst>
            </p:cNvPr>
            <p:cNvSpPr/>
            <p:nvPr/>
          </p:nvSpPr>
          <p:spPr>
            <a:xfrm>
              <a:off x="3661838" y="182797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9967;p52">
              <a:extLst>
                <a:ext uri="{FF2B5EF4-FFF2-40B4-BE49-F238E27FC236}">
                  <a16:creationId xmlns:a16="http://schemas.microsoft.com/office/drawing/2014/main" id="{A40D63F9-215A-E49A-5478-1C86B2AC9D4A}"/>
                </a:ext>
              </a:extLst>
            </p:cNvPr>
            <p:cNvSpPr/>
            <p:nvPr/>
          </p:nvSpPr>
          <p:spPr>
            <a:xfrm>
              <a:off x="3661308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9968;p52">
              <a:extLst>
                <a:ext uri="{FF2B5EF4-FFF2-40B4-BE49-F238E27FC236}">
                  <a16:creationId xmlns:a16="http://schemas.microsoft.com/office/drawing/2014/main" id="{BB88FE9B-9D84-FEE2-736C-C65DB8E30A03}"/>
                </a:ext>
              </a:extLst>
            </p:cNvPr>
            <p:cNvSpPr/>
            <p:nvPr/>
          </p:nvSpPr>
          <p:spPr>
            <a:xfrm>
              <a:off x="3661838" y="177424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9969;p52">
              <a:extLst>
                <a:ext uri="{FF2B5EF4-FFF2-40B4-BE49-F238E27FC236}">
                  <a16:creationId xmlns:a16="http://schemas.microsoft.com/office/drawing/2014/main" id="{88ABA166-1394-3A6C-220A-FC0B9B84CB58}"/>
                </a:ext>
              </a:extLst>
            </p:cNvPr>
            <p:cNvSpPr/>
            <p:nvPr/>
          </p:nvSpPr>
          <p:spPr>
            <a:xfrm>
              <a:off x="3661308" y="171995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9970;p52">
              <a:extLst>
                <a:ext uri="{FF2B5EF4-FFF2-40B4-BE49-F238E27FC236}">
                  <a16:creationId xmlns:a16="http://schemas.microsoft.com/office/drawing/2014/main" id="{40244463-0BCB-8592-581B-83AC6663F0A1}"/>
                </a:ext>
              </a:extLst>
            </p:cNvPr>
            <p:cNvSpPr/>
            <p:nvPr/>
          </p:nvSpPr>
          <p:spPr>
            <a:xfrm>
              <a:off x="3661838" y="1720512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9971;p52">
              <a:extLst>
                <a:ext uri="{FF2B5EF4-FFF2-40B4-BE49-F238E27FC236}">
                  <a16:creationId xmlns:a16="http://schemas.microsoft.com/office/drawing/2014/main" id="{E874909D-7375-7272-F5D8-C2521A74BF79}"/>
                </a:ext>
              </a:extLst>
            </p:cNvPr>
            <p:cNvSpPr/>
            <p:nvPr/>
          </p:nvSpPr>
          <p:spPr>
            <a:xfrm>
              <a:off x="3661308" y="166628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9972;p52">
              <a:extLst>
                <a:ext uri="{FF2B5EF4-FFF2-40B4-BE49-F238E27FC236}">
                  <a16:creationId xmlns:a16="http://schemas.microsoft.com/office/drawing/2014/main" id="{B9D83B4A-7611-7CE6-513C-0FEF3D0E5183}"/>
                </a:ext>
              </a:extLst>
            </p:cNvPr>
            <p:cNvSpPr/>
            <p:nvPr/>
          </p:nvSpPr>
          <p:spPr>
            <a:xfrm>
              <a:off x="3661838" y="1666809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9973;p52">
              <a:extLst>
                <a:ext uri="{FF2B5EF4-FFF2-40B4-BE49-F238E27FC236}">
                  <a16:creationId xmlns:a16="http://schemas.microsoft.com/office/drawing/2014/main" id="{D3DB596D-FBA4-BF85-5BC2-F5CA979BF342}"/>
                </a:ext>
              </a:extLst>
            </p:cNvPr>
            <p:cNvSpPr/>
            <p:nvPr/>
          </p:nvSpPr>
          <p:spPr>
            <a:xfrm>
              <a:off x="3661308" y="1612515"/>
              <a:ext cx="54840" cy="54871"/>
            </a:xfrm>
            <a:custGeom>
              <a:avLst/>
              <a:gdLst/>
              <a:ahLst/>
              <a:cxnLst/>
              <a:rect l="l" t="t" r="r" b="b"/>
              <a:pathLst>
                <a:path w="3521" h="3523" extrusionOk="0">
                  <a:moveTo>
                    <a:pt x="1" y="1"/>
                  </a:moveTo>
                  <a:lnTo>
                    <a:pt x="1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9974;p52">
              <a:extLst>
                <a:ext uri="{FF2B5EF4-FFF2-40B4-BE49-F238E27FC236}">
                  <a16:creationId xmlns:a16="http://schemas.microsoft.com/office/drawing/2014/main" id="{47B12564-5F0D-60CC-E1D3-F5B608663F1B}"/>
                </a:ext>
              </a:extLst>
            </p:cNvPr>
            <p:cNvSpPr/>
            <p:nvPr/>
          </p:nvSpPr>
          <p:spPr>
            <a:xfrm>
              <a:off x="3661838" y="1613075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9975;p52">
              <a:extLst>
                <a:ext uri="{FF2B5EF4-FFF2-40B4-BE49-F238E27FC236}">
                  <a16:creationId xmlns:a16="http://schemas.microsoft.com/office/drawing/2014/main" id="{EE6BBA62-BDB0-4ADA-D023-172980CC09D8}"/>
                </a:ext>
              </a:extLst>
            </p:cNvPr>
            <p:cNvSpPr/>
            <p:nvPr/>
          </p:nvSpPr>
          <p:spPr>
            <a:xfrm>
              <a:off x="3607559" y="204230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9976;p52">
              <a:extLst>
                <a:ext uri="{FF2B5EF4-FFF2-40B4-BE49-F238E27FC236}">
                  <a16:creationId xmlns:a16="http://schemas.microsoft.com/office/drawing/2014/main" id="{71EEB352-2D47-E789-3713-287CBABF432B}"/>
                </a:ext>
              </a:extLst>
            </p:cNvPr>
            <p:cNvSpPr/>
            <p:nvPr/>
          </p:nvSpPr>
          <p:spPr>
            <a:xfrm>
              <a:off x="3607559" y="1988604"/>
              <a:ext cx="54840" cy="54808"/>
            </a:xfrm>
            <a:custGeom>
              <a:avLst/>
              <a:gdLst/>
              <a:ahLst/>
              <a:cxnLst/>
              <a:rect l="l" t="t" r="r" b="b"/>
              <a:pathLst>
                <a:path w="3521" h="3519" extrusionOk="0">
                  <a:moveTo>
                    <a:pt x="0" y="1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9977;p52">
              <a:extLst>
                <a:ext uri="{FF2B5EF4-FFF2-40B4-BE49-F238E27FC236}">
                  <a16:creationId xmlns:a16="http://schemas.microsoft.com/office/drawing/2014/main" id="{613D368E-D36D-DE6E-3377-68E5251FEEE1}"/>
                </a:ext>
              </a:extLst>
            </p:cNvPr>
            <p:cNvSpPr/>
            <p:nvPr/>
          </p:nvSpPr>
          <p:spPr>
            <a:xfrm>
              <a:off x="3607559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9978;p52">
              <a:extLst>
                <a:ext uri="{FF2B5EF4-FFF2-40B4-BE49-F238E27FC236}">
                  <a16:creationId xmlns:a16="http://schemas.microsoft.com/office/drawing/2014/main" id="{63219C2D-35B8-4581-835C-AE458F6C85EB}"/>
                </a:ext>
              </a:extLst>
            </p:cNvPr>
            <p:cNvSpPr/>
            <p:nvPr/>
          </p:nvSpPr>
          <p:spPr>
            <a:xfrm>
              <a:off x="3607559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9979;p52">
              <a:extLst>
                <a:ext uri="{FF2B5EF4-FFF2-40B4-BE49-F238E27FC236}">
                  <a16:creationId xmlns:a16="http://schemas.microsoft.com/office/drawing/2014/main" id="{C4E0C692-D729-7F7F-81FC-FC90A686902A}"/>
                </a:ext>
              </a:extLst>
            </p:cNvPr>
            <p:cNvSpPr/>
            <p:nvPr/>
          </p:nvSpPr>
          <p:spPr>
            <a:xfrm>
              <a:off x="3608088" y="1881666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9980;p52">
              <a:extLst>
                <a:ext uri="{FF2B5EF4-FFF2-40B4-BE49-F238E27FC236}">
                  <a16:creationId xmlns:a16="http://schemas.microsoft.com/office/drawing/2014/main" id="{FFD43166-B563-5EC2-C419-9FC94AB92889}"/>
                </a:ext>
              </a:extLst>
            </p:cNvPr>
            <p:cNvSpPr/>
            <p:nvPr/>
          </p:nvSpPr>
          <p:spPr>
            <a:xfrm>
              <a:off x="3607559" y="1827450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0"/>
                  </a:moveTo>
                  <a:lnTo>
                    <a:pt x="0" y="3518"/>
                  </a:lnTo>
                  <a:lnTo>
                    <a:pt x="3520" y="3518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9981;p52">
              <a:extLst>
                <a:ext uri="{FF2B5EF4-FFF2-40B4-BE49-F238E27FC236}">
                  <a16:creationId xmlns:a16="http://schemas.microsoft.com/office/drawing/2014/main" id="{F62167B9-4436-BCCB-2FA5-A77E1851BAEF}"/>
                </a:ext>
              </a:extLst>
            </p:cNvPr>
            <p:cNvSpPr/>
            <p:nvPr/>
          </p:nvSpPr>
          <p:spPr>
            <a:xfrm>
              <a:off x="3608088" y="1827979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9982;p52">
              <a:extLst>
                <a:ext uri="{FF2B5EF4-FFF2-40B4-BE49-F238E27FC236}">
                  <a16:creationId xmlns:a16="http://schemas.microsoft.com/office/drawing/2014/main" id="{D97B229B-2B75-8718-0FAF-E48188F02C6F}"/>
                </a:ext>
              </a:extLst>
            </p:cNvPr>
            <p:cNvSpPr/>
            <p:nvPr/>
          </p:nvSpPr>
          <p:spPr>
            <a:xfrm>
              <a:off x="3607559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9983;p52">
              <a:extLst>
                <a:ext uri="{FF2B5EF4-FFF2-40B4-BE49-F238E27FC236}">
                  <a16:creationId xmlns:a16="http://schemas.microsoft.com/office/drawing/2014/main" id="{7CE2D527-3097-B98B-7862-39ACE22D82F3}"/>
                </a:ext>
              </a:extLst>
            </p:cNvPr>
            <p:cNvSpPr/>
            <p:nvPr/>
          </p:nvSpPr>
          <p:spPr>
            <a:xfrm>
              <a:off x="3608088" y="1774246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9984;p52">
              <a:extLst>
                <a:ext uri="{FF2B5EF4-FFF2-40B4-BE49-F238E27FC236}">
                  <a16:creationId xmlns:a16="http://schemas.microsoft.com/office/drawing/2014/main" id="{882B70E2-CA30-2CFE-E8FD-7D808FE697AC}"/>
                </a:ext>
              </a:extLst>
            </p:cNvPr>
            <p:cNvSpPr/>
            <p:nvPr/>
          </p:nvSpPr>
          <p:spPr>
            <a:xfrm>
              <a:off x="3607559" y="171995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9985;p52">
              <a:extLst>
                <a:ext uri="{FF2B5EF4-FFF2-40B4-BE49-F238E27FC236}">
                  <a16:creationId xmlns:a16="http://schemas.microsoft.com/office/drawing/2014/main" id="{EE5B904B-34BB-EC55-FAF7-107A1B26267D}"/>
                </a:ext>
              </a:extLst>
            </p:cNvPr>
            <p:cNvSpPr/>
            <p:nvPr/>
          </p:nvSpPr>
          <p:spPr>
            <a:xfrm>
              <a:off x="3607559" y="166628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9986;p52">
              <a:extLst>
                <a:ext uri="{FF2B5EF4-FFF2-40B4-BE49-F238E27FC236}">
                  <a16:creationId xmlns:a16="http://schemas.microsoft.com/office/drawing/2014/main" id="{D1F3EB5A-97B5-AC18-A4BC-BCE048068DB3}"/>
                </a:ext>
              </a:extLst>
            </p:cNvPr>
            <p:cNvSpPr/>
            <p:nvPr/>
          </p:nvSpPr>
          <p:spPr>
            <a:xfrm>
              <a:off x="3608088" y="1666809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9987;p52">
              <a:extLst>
                <a:ext uri="{FF2B5EF4-FFF2-40B4-BE49-F238E27FC236}">
                  <a16:creationId xmlns:a16="http://schemas.microsoft.com/office/drawing/2014/main" id="{6E5A781D-0444-0B67-BE94-39F9FD4D984B}"/>
                </a:ext>
              </a:extLst>
            </p:cNvPr>
            <p:cNvSpPr/>
            <p:nvPr/>
          </p:nvSpPr>
          <p:spPr>
            <a:xfrm>
              <a:off x="3607559" y="1612515"/>
              <a:ext cx="54840" cy="54871"/>
            </a:xfrm>
            <a:custGeom>
              <a:avLst/>
              <a:gdLst/>
              <a:ahLst/>
              <a:cxnLst/>
              <a:rect l="l" t="t" r="r" b="b"/>
              <a:pathLst>
                <a:path w="3521" h="3523" extrusionOk="0">
                  <a:moveTo>
                    <a:pt x="0" y="1"/>
                  </a:moveTo>
                  <a:lnTo>
                    <a:pt x="0" y="3522"/>
                  </a:lnTo>
                  <a:lnTo>
                    <a:pt x="3520" y="3522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9988;p52">
              <a:extLst>
                <a:ext uri="{FF2B5EF4-FFF2-40B4-BE49-F238E27FC236}">
                  <a16:creationId xmlns:a16="http://schemas.microsoft.com/office/drawing/2014/main" id="{0E98F121-2AE1-EEBD-D118-9531092250B6}"/>
                </a:ext>
              </a:extLst>
            </p:cNvPr>
            <p:cNvSpPr/>
            <p:nvPr/>
          </p:nvSpPr>
          <p:spPr>
            <a:xfrm>
              <a:off x="3608088" y="1613075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9989;p52">
              <a:extLst>
                <a:ext uri="{FF2B5EF4-FFF2-40B4-BE49-F238E27FC236}">
                  <a16:creationId xmlns:a16="http://schemas.microsoft.com/office/drawing/2014/main" id="{38CA5670-8CA5-1014-E1AA-23A097C49149}"/>
                </a:ext>
              </a:extLst>
            </p:cNvPr>
            <p:cNvSpPr/>
            <p:nvPr/>
          </p:nvSpPr>
          <p:spPr>
            <a:xfrm>
              <a:off x="3553872" y="2042307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9990;p52">
              <a:extLst>
                <a:ext uri="{FF2B5EF4-FFF2-40B4-BE49-F238E27FC236}">
                  <a16:creationId xmlns:a16="http://schemas.microsoft.com/office/drawing/2014/main" id="{24552414-F81C-986D-6F23-7A66C442218B}"/>
                </a:ext>
              </a:extLst>
            </p:cNvPr>
            <p:cNvSpPr/>
            <p:nvPr/>
          </p:nvSpPr>
          <p:spPr>
            <a:xfrm>
              <a:off x="3553872" y="1988604"/>
              <a:ext cx="54793" cy="54808"/>
            </a:xfrm>
            <a:custGeom>
              <a:avLst/>
              <a:gdLst/>
              <a:ahLst/>
              <a:cxnLst/>
              <a:rect l="l" t="t" r="r" b="b"/>
              <a:pathLst>
                <a:path w="3518" h="3519" extrusionOk="0">
                  <a:moveTo>
                    <a:pt x="1" y="1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9991;p52">
              <a:extLst>
                <a:ext uri="{FF2B5EF4-FFF2-40B4-BE49-F238E27FC236}">
                  <a16:creationId xmlns:a16="http://schemas.microsoft.com/office/drawing/2014/main" id="{9B5D75A9-8EDC-F213-13DB-204E21D13C8D}"/>
                </a:ext>
              </a:extLst>
            </p:cNvPr>
            <p:cNvSpPr/>
            <p:nvPr/>
          </p:nvSpPr>
          <p:spPr>
            <a:xfrm>
              <a:off x="3553872" y="1934871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9992;p52">
              <a:extLst>
                <a:ext uri="{FF2B5EF4-FFF2-40B4-BE49-F238E27FC236}">
                  <a16:creationId xmlns:a16="http://schemas.microsoft.com/office/drawing/2014/main" id="{CFD18618-3E35-161C-BFDD-9C0ECCA3A28D}"/>
                </a:ext>
              </a:extLst>
            </p:cNvPr>
            <p:cNvSpPr/>
            <p:nvPr/>
          </p:nvSpPr>
          <p:spPr>
            <a:xfrm>
              <a:off x="3554417" y="1935416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9993;p52">
              <a:extLst>
                <a:ext uri="{FF2B5EF4-FFF2-40B4-BE49-F238E27FC236}">
                  <a16:creationId xmlns:a16="http://schemas.microsoft.com/office/drawing/2014/main" id="{D094BD5E-F6AC-6BEB-5943-D46FEF56C231}"/>
                </a:ext>
              </a:extLst>
            </p:cNvPr>
            <p:cNvSpPr/>
            <p:nvPr/>
          </p:nvSpPr>
          <p:spPr>
            <a:xfrm>
              <a:off x="3553872" y="1881137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9994;p52">
              <a:extLst>
                <a:ext uri="{FF2B5EF4-FFF2-40B4-BE49-F238E27FC236}">
                  <a16:creationId xmlns:a16="http://schemas.microsoft.com/office/drawing/2014/main" id="{1900411B-F834-D2B5-A8B3-09E233045BA7}"/>
                </a:ext>
              </a:extLst>
            </p:cNvPr>
            <p:cNvSpPr/>
            <p:nvPr/>
          </p:nvSpPr>
          <p:spPr>
            <a:xfrm>
              <a:off x="3554417" y="1881666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9995;p52">
              <a:extLst>
                <a:ext uri="{FF2B5EF4-FFF2-40B4-BE49-F238E27FC236}">
                  <a16:creationId xmlns:a16="http://schemas.microsoft.com/office/drawing/2014/main" id="{76F02442-8CEF-32BA-FBD4-5B9C7B876F5F}"/>
                </a:ext>
              </a:extLst>
            </p:cNvPr>
            <p:cNvSpPr/>
            <p:nvPr/>
          </p:nvSpPr>
          <p:spPr>
            <a:xfrm>
              <a:off x="3553872" y="1827450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0"/>
                  </a:moveTo>
                  <a:lnTo>
                    <a:pt x="1" y="3518"/>
                  </a:lnTo>
                  <a:lnTo>
                    <a:pt x="3517" y="3518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9996;p52">
              <a:extLst>
                <a:ext uri="{FF2B5EF4-FFF2-40B4-BE49-F238E27FC236}">
                  <a16:creationId xmlns:a16="http://schemas.microsoft.com/office/drawing/2014/main" id="{5AEC0D9F-5876-74EB-F0AC-160CC9D30384}"/>
                </a:ext>
              </a:extLst>
            </p:cNvPr>
            <p:cNvSpPr/>
            <p:nvPr/>
          </p:nvSpPr>
          <p:spPr>
            <a:xfrm>
              <a:off x="3554417" y="1827979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9997;p52">
              <a:extLst>
                <a:ext uri="{FF2B5EF4-FFF2-40B4-BE49-F238E27FC236}">
                  <a16:creationId xmlns:a16="http://schemas.microsoft.com/office/drawing/2014/main" id="{91B4E6A5-70DD-8CD9-0937-7FAD1A107945}"/>
                </a:ext>
              </a:extLst>
            </p:cNvPr>
            <p:cNvSpPr/>
            <p:nvPr/>
          </p:nvSpPr>
          <p:spPr>
            <a:xfrm>
              <a:off x="3553872" y="1773700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9998;p52">
              <a:extLst>
                <a:ext uri="{FF2B5EF4-FFF2-40B4-BE49-F238E27FC236}">
                  <a16:creationId xmlns:a16="http://schemas.microsoft.com/office/drawing/2014/main" id="{E4642618-3FDE-2D56-9D0B-3FDC9D88C912}"/>
                </a:ext>
              </a:extLst>
            </p:cNvPr>
            <p:cNvSpPr/>
            <p:nvPr/>
          </p:nvSpPr>
          <p:spPr>
            <a:xfrm>
              <a:off x="3553872" y="171995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9999;p52">
              <a:extLst>
                <a:ext uri="{FF2B5EF4-FFF2-40B4-BE49-F238E27FC236}">
                  <a16:creationId xmlns:a16="http://schemas.microsoft.com/office/drawing/2014/main" id="{004D2B32-0114-6257-592A-16CD8F2588B4}"/>
                </a:ext>
              </a:extLst>
            </p:cNvPr>
            <p:cNvSpPr/>
            <p:nvPr/>
          </p:nvSpPr>
          <p:spPr>
            <a:xfrm>
              <a:off x="3553872" y="1666280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10000;p52">
              <a:extLst>
                <a:ext uri="{FF2B5EF4-FFF2-40B4-BE49-F238E27FC236}">
                  <a16:creationId xmlns:a16="http://schemas.microsoft.com/office/drawing/2014/main" id="{1D7DE2E3-A695-0DA4-DB75-75FE82151EB9}"/>
                </a:ext>
              </a:extLst>
            </p:cNvPr>
            <p:cNvSpPr/>
            <p:nvPr/>
          </p:nvSpPr>
          <p:spPr>
            <a:xfrm>
              <a:off x="3553872" y="1612515"/>
              <a:ext cx="54793" cy="54871"/>
            </a:xfrm>
            <a:custGeom>
              <a:avLst/>
              <a:gdLst/>
              <a:ahLst/>
              <a:cxnLst/>
              <a:rect l="l" t="t" r="r" b="b"/>
              <a:pathLst>
                <a:path w="3518" h="3523" extrusionOk="0">
                  <a:moveTo>
                    <a:pt x="1" y="1"/>
                  </a:moveTo>
                  <a:lnTo>
                    <a:pt x="1" y="3522"/>
                  </a:lnTo>
                  <a:lnTo>
                    <a:pt x="3517" y="3522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10001;p52">
              <a:extLst>
                <a:ext uri="{FF2B5EF4-FFF2-40B4-BE49-F238E27FC236}">
                  <a16:creationId xmlns:a16="http://schemas.microsoft.com/office/drawing/2014/main" id="{74085990-A059-1AB4-268A-C92E2C4192CE}"/>
                </a:ext>
              </a:extLst>
            </p:cNvPr>
            <p:cNvSpPr/>
            <p:nvPr/>
          </p:nvSpPr>
          <p:spPr>
            <a:xfrm>
              <a:off x="3554417" y="1613075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10002;p52">
              <a:extLst>
                <a:ext uri="{FF2B5EF4-FFF2-40B4-BE49-F238E27FC236}">
                  <a16:creationId xmlns:a16="http://schemas.microsoft.com/office/drawing/2014/main" id="{4D87205E-0FA5-87F7-8C9B-A50406A64257}"/>
                </a:ext>
              </a:extLst>
            </p:cNvPr>
            <p:cNvSpPr/>
            <p:nvPr/>
          </p:nvSpPr>
          <p:spPr>
            <a:xfrm>
              <a:off x="3500122" y="204230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10003;p52">
              <a:extLst>
                <a:ext uri="{FF2B5EF4-FFF2-40B4-BE49-F238E27FC236}">
                  <a16:creationId xmlns:a16="http://schemas.microsoft.com/office/drawing/2014/main" id="{52DF6612-F4B8-D5BA-BE13-0A6979A25F84}"/>
                </a:ext>
              </a:extLst>
            </p:cNvPr>
            <p:cNvSpPr/>
            <p:nvPr/>
          </p:nvSpPr>
          <p:spPr>
            <a:xfrm>
              <a:off x="3500122" y="1988604"/>
              <a:ext cx="54840" cy="54808"/>
            </a:xfrm>
            <a:custGeom>
              <a:avLst/>
              <a:gdLst/>
              <a:ahLst/>
              <a:cxnLst/>
              <a:rect l="l" t="t" r="r" b="b"/>
              <a:pathLst>
                <a:path w="3521" h="3519" extrusionOk="0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10004;p52">
              <a:extLst>
                <a:ext uri="{FF2B5EF4-FFF2-40B4-BE49-F238E27FC236}">
                  <a16:creationId xmlns:a16="http://schemas.microsoft.com/office/drawing/2014/main" id="{255F6227-E349-866A-05C8-04DCBB664116}"/>
                </a:ext>
              </a:extLst>
            </p:cNvPr>
            <p:cNvSpPr/>
            <p:nvPr/>
          </p:nvSpPr>
          <p:spPr>
            <a:xfrm>
              <a:off x="3500683" y="1989165"/>
              <a:ext cx="53749" cy="53687"/>
            </a:xfrm>
            <a:custGeom>
              <a:avLst/>
              <a:gdLst/>
              <a:ahLst/>
              <a:cxnLst/>
              <a:rect l="l" t="t" r="r" b="b"/>
              <a:pathLst>
                <a:path w="3451" h="3447" extrusionOk="0">
                  <a:moveTo>
                    <a:pt x="0" y="1"/>
                  </a:moveTo>
                  <a:lnTo>
                    <a:pt x="0" y="3447"/>
                  </a:lnTo>
                  <a:lnTo>
                    <a:pt x="3450" y="3447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10005;p52">
              <a:extLst>
                <a:ext uri="{FF2B5EF4-FFF2-40B4-BE49-F238E27FC236}">
                  <a16:creationId xmlns:a16="http://schemas.microsoft.com/office/drawing/2014/main" id="{CD8FDA7D-41CE-3FA4-510A-BB1A986A1A19}"/>
                </a:ext>
              </a:extLst>
            </p:cNvPr>
            <p:cNvSpPr/>
            <p:nvPr/>
          </p:nvSpPr>
          <p:spPr>
            <a:xfrm>
              <a:off x="3500122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10006;p52">
              <a:extLst>
                <a:ext uri="{FF2B5EF4-FFF2-40B4-BE49-F238E27FC236}">
                  <a16:creationId xmlns:a16="http://schemas.microsoft.com/office/drawing/2014/main" id="{58FF1535-F374-AAA2-F3C3-A36349012BFB}"/>
                </a:ext>
              </a:extLst>
            </p:cNvPr>
            <p:cNvSpPr/>
            <p:nvPr/>
          </p:nvSpPr>
          <p:spPr>
            <a:xfrm>
              <a:off x="3500683" y="1935416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10007;p52">
              <a:extLst>
                <a:ext uri="{FF2B5EF4-FFF2-40B4-BE49-F238E27FC236}">
                  <a16:creationId xmlns:a16="http://schemas.microsoft.com/office/drawing/2014/main" id="{060EA0A7-8082-F278-6821-6DADBD9179AB}"/>
                </a:ext>
              </a:extLst>
            </p:cNvPr>
            <p:cNvSpPr/>
            <p:nvPr/>
          </p:nvSpPr>
          <p:spPr>
            <a:xfrm>
              <a:off x="3500122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10008;p52">
              <a:extLst>
                <a:ext uri="{FF2B5EF4-FFF2-40B4-BE49-F238E27FC236}">
                  <a16:creationId xmlns:a16="http://schemas.microsoft.com/office/drawing/2014/main" id="{408D29E2-F317-7656-EFAA-61BCB80A6F7B}"/>
                </a:ext>
              </a:extLst>
            </p:cNvPr>
            <p:cNvSpPr/>
            <p:nvPr/>
          </p:nvSpPr>
          <p:spPr>
            <a:xfrm>
              <a:off x="3500683" y="1881666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10009;p52">
              <a:extLst>
                <a:ext uri="{FF2B5EF4-FFF2-40B4-BE49-F238E27FC236}">
                  <a16:creationId xmlns:a16="http://schemas.microsoft.com/office/drawing/2014/main" id="{7C8B0751-C13A-2742-0BE5-8F13CBCCC156}"/>
                </a:ext>
              </a:extLst>
            </p:cNvPr>
            <p:cNvSpPr/>
            <p:nvPr/>
          </p:nvSpPr>
          <p:spPr>
            <a:xfrm>
              <a:off x="3500122" y="1827450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10010;p52">
              <a:extLst>
                <a:ext uri="{FF2B5EF4-FFF2-40B4-BE49-F238E27FC236}">
                  <a16:creationId xmlns:a16="http://schemas.microsoft.com/office/drawing/2014/main" id="{3964E926-A633-9824-0B47-85BB0BB74EBE}"/>
                </a:ext>
              </a:extLst>
            </p:cNvPr>
            <p:cNvSpPr/>
            <p:nvPr/>
          </p:nvSpPr>
          <p:spPr>
            <a:xfrm>
              <a:off x="3500683" y="1827979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10011;p52">
              <a:extLst>
                <a:ext uri="{FF2B5EF4-FFF2-40B4-BE49-F238E27FC236}">
                  <a16:creationId xmlns:a16="http://schemas.microsoft.com/office/drawing/2014/main" id="{0ABEE0F8-0699-216D-39F9-15C92EC89378}"/>
                </a:ext>
              </a:extLst>
            </p:cNvPr>
            <p:cNvSpPr/>
            <p:nvPr/>
          </p:nvSpPr>
          <p:spPr>
            <a:xfrm>
              <a:off x="3500122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10012;p52">
              <a:extLst>
                <a:ext uri="{FF2B5EF4-FFF2-40B4-BE49-F238E27FC236}">
                  <a16:creationId xmlns:a16="http://schemas.microsoft.com/office/drawing/2014/main" id="{3036343C-6A46-0B8F-B2B0-825661CB9900}"/>
                </a:ext>
              </a:extLst>
            </p:cNvPr>
            <p:cNvSpPr/>
            <p:nvPr/>
          </p:nvSpPr>
          <p:spPr>
            <a:xfrm>
              <a:off x="3500683" y="1774246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10013;p52">
              <a:extLst>
                <a:ext uri="{FF2B5EF4-FFF2-40B4-BE49-F238E27FC236}">
                  <a16:creationId xmlns:a16="http://schemas.microsoft.com/office/drawing/2014/main" id="{D18B1218-3CE8-4976-0F51-902F8259CE9D}"/>
                </a:ext>
              </a:extLst>
            </p:cNvPr>
            <p:cNvSpPr/>
            <p:nvPr/>
          </p:nvSpPr>
          <p:spPr>
            <a:xfrm>
              <a:off x="3500122" y="171995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10014;p52">
              <a:extLst>
                <a:ext uri="{FF2B5EF4-FFF2-40B4-BE49-F238E27FC236}">
                  <a16:creationId xmlns:a16="http://schemas.microsoft.com/office/drawing/2014/main" id="{57D7BDFD-6DF5-C41D-CB57-84C1C119AED1}"/>
                </a:ext>
              </a:extLst>
            </p:cNvPr>
            <p:cNvSpPr/>
            <p:nvPr/>
          </p:nvSpPr>
          <p:spPr>
            <a:xfrm>
              <a:off x="3500122" y="1666280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10015;p52">
              <a:extLst>
                <a:ext uri="{FF2B5EF4-FFF2-40B4-BE49-F238E27FC236}">
                  <a16:creationId xmlns:a16="http://schemas.microsoft.com/office/drawing/2014/main" id="{4E655953-A77F-0E91-C4A1-D226266886BC}"/>
                </a:ext>
              </a:extLst>
            </p:cNvPr>
            <p:cNvSpPr/>
            <p:nvPr/>
          </p:nvSpPr>
          <p:spPr>
            <a:xfrm>
              <a:off x="3500683" y="1666809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10016;p52">
              <a:extLst>
                <a:ext uri="{FF2B5EF4-FFF2-40B4-BE49-F238E27FC236}">
                  <a16:creationId xmlns:a16="http://schemas.microsoft.com/office/drawing/2014/main" id="{AC59F25A-3AEC-1ABE-77FC-414740249454}"/>
                </a:ext>
              </a:extLst>
            </p:cNvPr>
            <p:cNvSpPr/>
            <p:nvPr/>
          </p:nvSpPr>
          <p:spPr>
            <a:xfrm>
              <a:off x="3500122" y="1612515"/>
              <a:ext cx="54840" cy="54871"/>
            </a:xfrm>
            <a:custGeom>
              <a:avLst/>
              <a:gdLst/>
              <a:ahLst/>
              <a:cxnLst/>
              <a:rect l="l" t="t" r="r" b="b"/>
              <a:pathLst>
                <a:path w="3521" h="3523" extrusionOk="0">
                  <a:moveTo>
                    <a:pt x="0" y="1"/>
                  </a:moveTo>
                  <a:lnTo>
                    <a:pt x="0" y="3522"/>
                  </a:lnTo>
                  <a:lnTo>
                    <a:pt x="3521" y="3522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10017;p52">
              <a:extLst>
                <a:ext uri="{FF2B5EF4-FFF2-40B4-BE49-F238E27FC236}">
                  <a16:creationId xmlns:a16="http://schemas.microsoft.com/office/drawing/2014/main" id="{5EEC5C6E-F87A-9679-71C1-058E16B89B94}"/>
                </a:ext>
              </a:extLst>
            </p:cNvPr>
            <p:cNvSpPr/>
            <p:nvPr/>
          </p:nvSpPr>
          <p:spPr>
            <a:xfrm>
              <a:off x="3500683" y="1613075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10018;p52">
              <a:extLst>
                <a:ext uri="{FF2B5EF4-FFF2-40B4-BE49-F238E27FC236}">
                  <a16:creationId xmlns:a16="http://schemas.microsoft.com/office/drawing/2014/main" id="{366CA210-8A79-A3FA-EEDA-1E1962964663}"/>
                </a:ext>
              </a:extLst>
            </p:cNvPr>
            <p:cNvSpPr/>
            <p:nvPr/>
          </p:nvSpPr>
          <p:spPr>
            <a:xfrm>
              <a:off x="3446389" y="204230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10019;p52">
              <a:extLst>
                <a:ext uri="{FF2B5EF4-FFF2-40B4-BE49-F238E27FC236}">
                  <a16:creationId xmlns:a16="http://schemas.microsoft.com/office/drawing/2014/main" id="{F3461AFC-0092-5053-17A6-47086457D251}"/>
                </a:ext>
              </a:extLst>
            </p:cNvPr>
            <p:cNvSpPr/>
            <p:nvPr/>
          </p:nvSpPr>
          <p:spPr>
            <a:xfrm>
              <a:off x="3446389" y="1988604"/>
              <a:ext cx="54840" cy="54808"/>
            </a:xfrm>
            <a:custGeom>
              <a:avLst/>
              <a:gdLst/>
              <a:ahLst/>
              <a:cxnLst/>
              <a:rect l="l" t="t" r="r" b="b"/>
              <a:pathLst>
                <a:path w="3521" h="3519" extrusionOk="0">
                  <a:moveTo>
                    <a:pt x="0" y="1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10020;p52">
              <a:extLst>
                <a:ext uri="{FF2B5EF4-FFF2-40B4-BE49-F238E27FC236}">
                  <a16:creationId xmlns:a16="http://schemas.microsoft.com/office/drawing/2014/main" id="{3A7C9F75-8548-DC7C-5EA3-3AFE384DE0FC}"/>
                </a:ext>
              </a:extLst>
            </p:cNvPr>
            <p:cNvSpPr/>
            <p:nvPr/>
          </p:nvSpPr>
          <p:spPr>
            <a:xfrm>
              <a:off x="3446918" y="1989165"/>
              <a:ext cx="53780" cy="53687"/>
            </a:xfrm>
            <a:custGeom>
              <a:avLst/>
              <a:gdLst/>
              <a:ahLst/>
              <a:cxnLst/>
              <a:rect l="l" t="t" r="r" b="b"/>
              <a:pathLst>
                <a:path w="3453" h="3447" extrusionOk="0">
                  <a:moveTo>
                    <a:pt x="1" y="1"/>
                  </a:moveTo>
                  <a:lnTo>
                    <a:pt x="1" y="3447"/>
                  </a:lnTo>
                  <a:lnTo>
                    <a:pt x="3452" y="3447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10021;p52">
              <a:extLst>
                <a:ext uri="{FF2B5EF4-FFF2-40B4-BE49-F238E27FC236}">
                  <a16:creationId xmlns:a16="http://schemas.microsoft.com/office/drawing/2014/main" id="{78A4FB27-F5D1-5498-5836-C699046D4A2A}"/>
                </a:ext>
              </a:extLst>
            </p:cNvPr>
            <p:cNvSpPr/>
            <p:nvPr/>
          </p:nvSpPr>
          <p:spPr>
            <a:xfrm>
              <a:off x="3446389" y="1934871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10022;p52">
              <a:extLst>
                <a:ext uri="{FF2B5EF4-FFF2-40B4-BE49-F238E27FC236}">
                  <a16:creationId xmlns:a16="http://schemas.microsoft.com/office/drawing/2014/main" id="{A4DBF9D7-82FA-59FF-7564-16732DBE46DE}"/>
                </a:ext>
              </a:extLst>
            </p:cNvPr>
            <p:cNvSpPr/>
            <p:nvPr/>
          </p:nvSpPr>
          <p:spPr>
            <a:xfrm>
              <a:off x="3446918" y="1935416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10023;p52">
              <a:extLst>
                <a:ext uri="{FF2B5EF4-FFF2-40B4-BE49-F238E27FC236}">
                  <a16:creationId xmlns:a16="http://schemas.microsoft.com/office/drawing/2014/main" id="{0706CB90-58CC-3DC8-D3FC-3BDD84BCCFE9}"/>
                </a:ext>
              </a:extLst>
            </p:cNvPr>
            <p:cNvSpPr/>
            <p:nvPr/>
          </p:nvSpPr>
          <p:spPr>
            <a:xfrm>
              <a:off x="3446389" y="1881137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10024;p52">
              <a:extLst>
                <a:ext uri="{FF2B5EF4-FFF2-40B4-BE49-F238E27FC236}">
                  <a16:creationId xmlns:a16="http://schemas.microsoft.com/office/drawing/2014/main" id="{B6661FFD-DA34-DE85-7C85-85F97EA0761E}"/>
                </a:ext>
              </a:extLst>
            </p:cNvPr>
            <p:cNvSpPr/>
            <p:nvPr/>
          </p:nvSpPr>
          <p:spPr>
            <a:xfrm>
              <a:off x="3446918" y="1881666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10025;p52">
              <a:extLst>
                <a:ext uri="{FF2B5EF4-FFF2-40B4-BE49-F238E27FC236}">
                  <a16:creationId xmlns:a16="http://schemas.microsoft.com/office/drawing/2014/main" id="{C614DAF3-5527-CAEF-B701-6BC37AD565C7}"/>
                </a:ext>
              </a:extLst>
            </p:cNvPr>
            <p:cNvSpPr/>
            <p:nvPr/>
          </p:nvSpPr>
          <p:spPr>
            <a:xfrm>
              <a:off x="3446389" y="1827450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0"/>
                  </a:moveTo>
                  <a:lnTo>
                    <a:pt x="0" y="3518"/>
                  </a:lnTo>
                  <a:lnTo>
                    <a:pt x="3521" y="3518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10026;p52">
              <a:extLst>
                <a:ext uri="{FF2B5EF4-FFF2-40B4-BE49-F238E27FC236}">
                  <a16:creationId xmlns:a16="http://schemas.microsoft.com/office/drawing/2014/main" id="{3B53859B-F451-3AE4-139E-34DC530E8EDF}"/>
                </a:ext>
              </a:extLst>
            </p:cNvPr>
            <p:cNvSpPr/>
            <p:nvPr/>
          </p:nvSpPr>
          <p:spPr>
            <a:xfrm>
              <a:off x="3446918" y="1827979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10027;p52">
              <a:extLst>
                <a:ext uri="{FF2B5EF4-FFF2-40B4-BE49-F238E27FC236}">
                  <a16:creationId xmlns:a16="http://schemas.microsoft.com/office/drawing/2014/main" id="{AA9F6234-AD18-44EC-04A6-C58EFB4DDE1C}"/>
                </a:ext>
              </a:extLst>
            </p:cNvPr>
            <p:cNvSpPr/>
            <p:nvPr/>
          </p:nvSpPr>
          <p:spPr>
            <a:xfrm>
              <a:off x="3446389" y="1773700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10028;p52">
              <a:extLst>
                <a:ext uri="{FF2B5EF4-FFF2-40B4-BE49-F238E27FC236}">
                  <a16:creationId xmlns:a16="http://schemas.microsoft.com/office/drawing/2014/main" id="{FBA687D6-99DA-49CD-6777-4AF3F76F6285}"/>
                </a:ext>
              </a:extLst>
            </p:cNvPr>
            <p:cNvSpPr/>
            <p:nvPr/>
          </p:nvSpPr>
          <p:spPr>
            <a:xfrm>
              <a:off x="3446918" y="1774246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10029;p52">
              <a:extLst>
                <a:ext uri="{FF2B5EF4-FFF2-40B4-BE49-F238E27FC236}">
                  <a16:creationId xmlns:a16="http://schemas.microsoft.com/office/drawing/2014/main" id="{8FACEBD3-E521-A5B4-4F4A-957B66E4B541}"/>
                </a:ext>
              </a:extLst>
            </p:cNvPr>
            <p:cNvSpPr/>
            <p:nvPr/>
          </p:nvSpPr>
          <p:spPr>
            <a:xfrm>
              <a:off x="3392686" y="2042307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10030;p52">
              <a:extLst>
                <a:ext uri="{FF2B5EF4-FFF2-40B4-BE49-F238E27FC236}">
                  <a16:creationId xmlns:a16="http://schemas.microsoft.com/office/drawing/2014/main" id="{30DE101F-D391-8C00-EB8F-CDD9C79BBBD5}"/>
                </a:ext>
              </a:extLst>
            </p:cNvPr>
            <p:cNvSpPr/>
            <p:nvPr/>
          </p:nvSpPr>
          <p:spPr>
            <a:xfrm>
              <a:off x="3392686" y="1988604"/>
              <a:ext cx="54808" cy="54808"/>
            </a:xfrm>
            <a:custGeom>
              <a:avLst/>
              <a:gdLst/>
              <a:ahLst/>
              <a:cxnLst/>
              <a:rect l="l" t="t" r="r" b="b"/>
              <a:pathLst>
                <a:path w="3519" h="3519" extrusionOk="0">
                  <a:moveTo>
                    <a:pt x="1" y="1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84" name="Google Shape;10031;p52">
              <a:extLst>
                <a:ext uri="{FF2B5EF4-FFF2-40B4-BE49-F238E27FC236}">
                  <a16:creationId xmlns:a16="http://schemas.microsoft.com/office/drawing/2014/main" id="{8DE66E4F-9E8E-A640-1830-61C85CDEC071}"/>
                </a:ext>
              </a:extLst>
            </p:cNvPr>
            <p:cNvGrpSpPr/>
            <p:nvPr/>
          </p:nvGrpSpPr>
          <p:grpSpPr>
            <a:xfrm>
              <a:off x="3393247" y="1720512"/>
              <a:ext cx="913302" cy="376074"/>
              <a:chOff x="3393247" y="1720512"/>
              <a:chExt cx="913302" cy="376074"/>
            </a:xfrm>
          </p:grpSpPr>
          <p:sp>
            <p:nvSpPr>
              <p:cNvPr id="5992" name="Google Shape;10032;p52">
                <a:extLst>
                  <a:ext uri="{FF2B5EF4-FFF2-40B4-BE49-F238E27FC236}">
                    <a16:creationId xmlns:a16="http://schemas.microsoft.com/office/drawing/2014/main" id="{B2AD3C4F-A39D-0926-CAE2-F2F668884C1E}"/>
                  </a:ext>
                </a:extLst>
              </p:cNvPr>
              <p:cNvSpPr/>
              <p:nvPr/>
            </p:nvSpPr>
            <p:spPr>
              <a:xfrm>
                <a:off x="4252784" y="1989165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3" name="Google Shape;10033;p52">
                <a:extLst>
                  <a:ext uri="{FF2B5EF4-FFF2-40B4-BE49-F238E27FC236}">
                    <a16:creationId xmlns:a16="http://schemas.microsoft.com/office/drawing/2014/main" id="{2B6ECA20-EA35-AF4E-C572-BA7B200251D0}"/>
                  </a:ext>
                </a:extLst>
              </p:cNvPr>
              <p:cNvSpPr/>
              <p:nvPr/>
            </p:nvSpPr>
            <p:spPr>
              <a:xfrm>
                <a:off x="4199035" y="204283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4" name="Google Shape;10034;p52">
                <a:extLst>
                  <a:ext uri="{FF2B5EF4-FFF2-40B4-BE49-F238E27FC236}">
                    <a16:creationId xmlns:a16="http://schemas.microsoft.com/office/drawing/2014/main" id="{7DD844E0-135B-9DC0-2070-D6544A229431}"/>
                  </a:ext>
                </a:extLst>
              </p:cNvPr>
              <p:cNvSpPr/>
              <p:nvPr/>
            </p:nvSpPr>
            <p:spPr>
              <a:xfrm>
                <a:off x="4145348" y="204283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5" name="Google Shape;10035;p52">
                <a:extLst>
                  <a:ext uri="{FF2B5EF4-FFF2-40B4-BE49-F238E27FC236}">
                    <a16:creationId xmlns:a16="http://schemas.microsoft.com/office/drawing/2014/main" id="{21E14CA1-9A24-7149-09AB-E7156DA3CA4C}"/>
                  </a:ext>
                </a:extLst>
              </p:cNvPr>
              <p:cNvSpPr/>
              <p:nvPr/>
            </p:nvSpPr>
            <p:spPr>
              <a:xfrm>
                <a:off x="4091614" y="204283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6" name="Google Shape;10036;p52">
                <a:extLst>
                  <a:ext uri="{FF2B5EF4-FFF2-40B4-BE49-F238E27FC236}">
                    <a16:creationId xmlns:a16="http://schemas.microsoft.com/office/drawing/2014/main" id="{8B8F7CCE-9625-C219-54D5-B8AA3C1C0F37}"/>
                  </a:ext>
                </a:extLst>
              </p:cNvPr>
              <p:cNvSpPr/>
              <p:nvPr/>
            </p:nvSpPr>
            <p:spPr>
              <a:xfrm>
                <a:off x="4037880" y="1989165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7" name="Google Shape;10037;p52">
                <a:extLst>
                  <a:ext uri="{FF2B5EF4-FFF2-40B4-BE49-F238E27FC236}">
                    <a16:creationId xmlns:a16="http://schemas.microsoft.com/office/drawing/2014/main" id="{AF4D72AD-BB3D-308E-5250-E01E849C1F16}"/>
                  </a:ext>
                </a:extLst>
              </p:cNvPr>
              <p:cNvSpPr/>
              <p:nvPr/>
            </p:nvSpPr>
            <p:spPr>
              <a:xfrm>
                <a:off x="4037880" y="1935416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8" name="Google Shape;10038;p52">
                <a:extLst>
                  <a:ext uri="{FF2B5EF4-FFF2-40B4-BE49-F238E27FC236}">
                    <a16:creationId xmlns:a16="http://schemas.microsoft.com/office/drawing/2014/main" id="{2B543801-0F18-815A-465C-702471929F3F}"/>
                  </a:ext>
                </a:extLst>
              </p:cNvPr>
              <p:cNvSpPr/>
              <p:nvPr/>
            </p:nvSpPr>
            <p:spPr>
              <a:xfrm>
                <a:off x="3984178" y="1881666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9" name="Google Shape;10039;p52">
                <a:extLst>
                  <a:ext uri="{FF2B5EF4-FFF2-40B4-BE49-F238E27FC236}">
                    <a16:creationId xmlns:a16="http://schemas.microsoft.com/office/drawing/2014/main" id="{EE750996-E483-C5EC-2618-933E617556CA}"/>
                  </a:ext>
                </a:extLst>
              </p:cNvPr>
              <p:cNvSpPr/>
              <p:nvPr/>
            </p:nvSpPr>
            <p:spPr>
              <a:xfrm>
                <a:off x="3930444" y="1827979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0" name="Google Shape;10040;p52">
                <a:extLst>
                  <a:ext uri="{FF2B5EF4-FFF2-40B4-BE49-F238E27FC236}">
                    <a16:creationId xmlns:a16="http://schemas.microsoft.com/office/drawing/2014/main" id="{C965DD73-BC39-801B-AE63-E809EEDBBEB9}"/>
                  </a:ext>
                </a:extLst>
              </p:cNvPr>
              <p:cNvSpPr/>
              <p:nvPr/>
            </p:nvSpPr>
            <p:spPr>
              <a:xfrm>
                <a:off x="3876710" y="1827979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1" name="Google Shape;10041;p52">
                <a:extLst>
                  <a:ext uri="{FF2B5EF4-FFF2-40B4-BE49-F238E27FC236}">
                    <a16:creationId xmlns:a16="http://schemas.microsoft.com/office/drawing/2014/main" id="{F3569F04-0816-33FF-445A-81E56AF4F7F3}"/>
                  </a:ext>
                </a:extLst>
              </p:cNvPr>
              <p:cNvSpPr/>
              <p:nvPr/>
            </p:nvSpPr>
            <p:spPr>
              <a:xfrm>
                <a:off x="3823008" y="1827979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2" name="Google Shape;10042;p52">
                <a:extLst>
                  <a:ext uri="{FF2B5EF4-FFF2-40B4-BE49-F238E27FC236}">
                    <a16:creationId xmlns:a16="http://schemas.microsoft.com/office/drawing/2014/main" id="{F9D84DE6-0B1D-2414-3D32-F0762072F358}"/>
                  </a:ext>
                </a:extLst>
              </p:cNvPr>
              <p:cNvSpPr/>
              <p:nvPr/>
            </p:nvSpPr>
            <p:spPr>
              <a:xfrm>
                <a:off x="3769274" y="1827979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3" name="Google Shape;10043;p52">
                <a:extLst>
                  <a:ext uri="{FF2B5EF4-FFF2-40B4-BE49-F238E27FC236}">
                    <a16:creationId xmlns:a16="http://schemas.microsoft.com/office/drawing/2014/main" id="{66EA9D2B-1EF9-39DA-797A-D6AFF12D1664}"/>
                  </a:ext>
                </a:extLst>
              </p:cNvPr>
              <p:cNvSpPr/>
              <p:nvPr/>
            </p:nvSpPr>
            <p:spPr>
              <a:xfrm>
                <a:off x="3769274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4" name="Google Shape;10044;p52">
                <a:extLst>
                  <a:ext uri="{FF2B5EF4-FFF2-40B4-BE49-F238E27FC236}">
                    <a16:creationId xmlns:a16="http://schemas.microsoft.com/office/drawing/2014/main" id="{ADA713B7-0E41-CE42-29A7-CB11483E221D}"/>
                  </a:ext>
                </a:extLst>
              </p:cNvPr>
              <p:cNvSpPr/>
              <p:nvPr/>
            </p:nvSpPr>
            <p:spPr>
              <a:xfrm>
                <a:off x="3715587" y="1827979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5" name="Google Shape;10045;p52">
                <a:extLst>
                  <a:ext uri="{FF2B5EF4-FFF2-40B4-BE49-F238E27FC236}">
                    <a16:creationId xmlns:a16="http://schemas.microsoft.com/office/drawing/2014/main" id="{7EA0276E-ACE5-FD1C-CD0B-84A9F5C76681}"/>
                  </a:ext>
                </a:extLst>
              </p:cNvPr>
              <p:cNvSpPr/>
              <p:nvPr/>
            </p:nvSpPr>
            <p:spPr>
              <a:xfrm>
                <a:off x="3661838" y="1881666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6" name="Google Shape;10046;p52">
                <a:extLst>
                  <a:ext uri="{FF2B5EF4-FFF2-40B4-BE49-F238E27FC236}">
                    <a16:creationId xmlns:a16="http://schemas.microsoft.com/office/drawing/2014/main" id="{A2DF9475-74AD-DB2F-87E7-80B2D14EAE77}"/>
                  </a:ext>
                </a:extLst>
              </p:cNvPr>
              <p:cNvSpPr/>
              <p:nvPr/>
            </p:nvSpPr>
            <p:spPr>
              <a:xfrm>
                <a:off x="3608088" y="1989165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452" y="3447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7" name="Google Shape;10047;p52">
                <a:extLst>
                  <a:ext uri="{FF2B5EF4-FFF2-40B4-BE49-F238E27FC236}">
                    <a16:creationId xmlns:a16="http://schemas.microsoft.com/office/drawing/2014/main" id="{EEE582B5-47EE-6DC8-D194-05B9C7A22D73}"/>
                  </a:ext>
                </a:extLst>
              </p:cNvPr>
              <p:cNvSpPr/>
              <p:nvPr/>
            </p:nvSpPr>
            <p:spPr>
              <a:xfrm>
                <a:off x="3608088" y="1935416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0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8" name="Google Shape;10048;p52">
                <a:extLst>
                  <a:ext uri="{FF2B5EF4-FFF2-40B4-BE49-F238E27FC236}">
                    <a16:creationId xmlns:a16="http://schemas.microsoft.com/office/drawing/2014/main" id="{162C4CB3-6A43-E2AF-9950-63055FD30765}"/>
                  </a:ext>
                </a:extLst>
              </p:cNvPr>
              <p:cNvSpPr/>
              <p:nvPr/>
            </p:nvSpPr>
            <p:spPr>
              <a:xfrm>
                <a:off x="3554417" y="204283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9" name="Google Shape;10049;p52">
                <a:extLst>
                  <a:ext uri="{FF2B5EF4-FFF2-40B4-BE49-F238E27FC236}">
                    <a16:creationId xmlns:a16="http://schemas.microsoft.com/office/drawing/2014/main" id="{6FA5508B-3309-B0FC-277B-16D1BD602077}"/>
                  </a:ext>
                </a:extLst>
              </p:cNvPr>
              <p:cNvSpPr/>
              <p:nvPr/>
            </p:nvSpPr>
            <p:spPr>
              <a:xfrm>
                <a:off x="3554417" y="1989165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0" name="Google Shape;10050;p52">
                <a:extLst>
                  <a:ext uri="{FF2B5EF4-FFF2-40B4-BE49-F238E27FC236}">
                    <a16:creationId xmlns:a16="http://schemas.microsoft.com/office/drawing/2014/main" id="{95432330-6A7D-F433-D005-2D7A54499481}"/>
                  </a:ext>
                </a:extLst>
              </p:cNvPr>
              <p:cNvSpPr/>
              <p:nvPr/>
            </p:nvSpPr>
            <p:spPr>
              <a:xfrm>
                <a:off x="3500683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1" name="Google Shape;10051;p52">
                <a:extLst>
                  <a:ext uri="{FF2B5EF4-FFF2-40B4-BE49-F238E27FC236}">
                    <a16:creationId xmlns:a16="http://schemas.microsoft.com/office/drawing/2014/main" id="{58678F78-C79F-0B00-1D87-4D2198E22623}"/>
                  </a:ext>
                </a:extLst>
              </p:cNvPr>
              <p:cNvSpPr/>
              <p:nvPr/>
            </p:nvSpPr>
            <p:spPr>
              <a:xfrm>
                <a:off x="3446918" y="2042836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2" name="Google Shape;10052;p52">
                <a:extLst>
                  <a:ext uri="{FF2B5EF4-FFF2-40B4-BE49-F238E27FC236}">
                    <a16:creationId xmlns:a16="http://schemas.microsoft.com/office/drawing/2014/main" id="{3A2614CB-0281-4C10-B635-4A2276214D1B}"/>
                  </a:ext>
                </a:extLst>
              </p:cNvPr>
              <p:cNvSpPr/>
              <p:nvPr/>
            </p:nvSpPr>
            <p:spPr>
              <a:xfrm>
                <a:off x="3393247" y="1989165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85" name="Google Shape;10053;p52">
              <a:extLst>
                <a:ext uri="{FF2B5EF4-FFF2-40B4-BE49-F238E27FC236}">
                  <a16:creationId xmlns:a16="http://schemas.microsoft.com/office/drawing/2014/main" id="{FD7AF8F6-B79E-E4A2-368B-8E3FDEC4C545}"/>
                </a:ext>
              </a:extLst>
            </p:cNvPr>
            <p:cNvSpPr/>
            <p:nvPr/>
          </p:nvSpPr>
          <p:spPr>
            <a:xfrm>
              <a:off x="3392686" y="1934871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10054;p52">
              <a:extLst>
                <a:ext uri="{FF2B5EF4-FFF2-40B4-BE49-F238E27FC236}">
                  <a16:creationId xmlns:a16="http://schemas.microsoft.com/office/drawing/2014/main" id="{1F5F465C-D0C4-67D0-20D9-2937463B51E1}"/>
                </a:ext>
              </a:extLst>
            </p:cNvPr>
            <p:cNvSpPr/>
            <p:nvPr/>
          </p:nvSpPr>
          <p:spPr>
            <a:xfrm>
              <a:off x="3393247" y="1935416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87" name="Google Shape;10055;p52">
              <a:extLst>
                <a:ext uri="{FF2B5EF4-FFF2-40B4-BE49-F238E27FC236}">
                  <a16:creationId xmlns:a16="http://schemas.microsoft.com/office/drawing/2014/main" id="{5EA79DAA-2F48-37D6-7D6A-07EF607BC739}"/>
                </a:ext>
              </a:extLst>
            </p:cNvPr>
            <p:cNvGrpSpPr/>
            <p:nvPr/>
          </p:nvGrpSpPr>
          <p:grpSpPr>
            <a:xfrm>
              <a:off x="3338952" y="1290190"/>
              <a:ext cx="1021829" cy="860690"/>
              <a:chOff x="3338952" y="1290190"/>
              <a:chExt cx="1021829" cy="860690"/>
            </a:xfrm>
          </p:grpSpPr>
          <p:sp>
            <p:nvSpPr>
              <p:cNvPr id="5888" name="Google Shape;10056;p52">
                <a:extLst>
                  <a:ext uri="{FF2B5EF4-FFF2-40B4-BE49-F238E27FC236}">
                    <a16:creationId xmlns:a16="http://schemas.microsoft.com/office/drawing/2014/main" id="{24EFB47E-59F8-5905-7F61-8F93511177B3}"/>
                  </a:ext>
                </a:extLst>
              </p:cNvPr>
              <p:cNvSpPr/>
              <p:nvPr/>
            </p:nvSpPr>
            <p:spPr>
              <a:xfrm>
                <a:off x="4305973" y="1988604"/>
                <a:ext cx="54808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9" extrusionOk="0">
                    <a:moveTo>
                      <a:pt x="1" y="1"/>
                    </a:moveTo>
                    <a:lnTo>
                      <a:pt x="1" y="3519"/>
                    </a:lnTo>
                    <a:lnTo>
                      <a:pt x="3519" y="3519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10057;p52">
                <a:extLst>
                  <a:ext uri="{FF2B5EF4-FFF2-40B4-BE49-F238E27FC236}">
                    <a16:creationId xmlns:a16="http://schemas.microsoft.com/office/drawing/2014/main" id="{31853DC6-3FBC-261E-8954-48CE90538A1C}"/>
                  </a:ext>
                </a:extLst>
              </p:cNvPr>
              <p:cNvSpPr/>
              <p:nvPr/>
            </p:nvSpPr>
            <p:spPr>
              <a:xfrm>
                <a:off x="4306534" y="1989165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10058;p52">
                <a:extLst>
                  <a:ext uri="{FF2B5EF4-FFF2-40B4-BE49-F238E27FC236}">
                    <a16:creationId xmlns:a16="http://schemas.microsoft.com/office/drawing/2014/main" id="{B7052BCB-385F-0DC1-2D9B-0307534135C2}"/>
                  </a:ext>
                </a:extLst>
              </p:cNvPr>
              <p:cNvSpPr/>
              <p:nvPr/>
            </p:nvSpPr>
            <p:spPr>
              <a:xfrm>
                <a:off x="4305973" y="1934871"/>
                <a:ext cx="54808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9" y="3521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10059;p52">
                <a:extLst>
                  <a:ext uri="{FF2B5EF4-FFF2-40B4-BE49-F238E27FC236}">
                    <a16:creationId xmlns:a16="http://schemas.microsoft.com/office/drawing/2014/main" id="{930DAB1D-CEFF-6307-F761-D2890473B26B}"/>
                  </a:ext>
                </a:extLst>
              </p:cNvPr>
              <p:cNvSpPr/>
              <p:nvPr/>
            </p:nvSpPr>
            <p:spPr>
              <a:xfrm>
                <a:off x="4306534" y="1935416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10060;p52">
                <a:extLst>
                  <a:ext uri="{FF2B5EF4-FFF2-40B4-BE49-F238E27FC236}">
                    <a16:creationId xmlns:a16="http://schemas.microsoft.com/office/drawing/2014/main" id="{0BB7EE1F-F255-BF43-DC94-E33ADC7EC90F}"/>
                  </a:ext>
                </a:extLst>
              </p:cNvPr>
              <p:cNvSpPr/>
              <p:nvPr/>
            </p:nvSpPr>
            <p:spPr>
              <a:xfrm>
                <a:off x="4252784" y="204283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10061;p52">
                <a:extLst>
                  <a:ext uri="{FF2B5EF4-FFF2-40B4-BE49-F238E27FC236}">
                    <a16:creationId xmlns:a16="http://schemas.microsoft.com/office/drawing/2014/main" id="{18DD7BA6-BDCF-0BA0-DDC3-0789870F8430}"/>
                  </a:ext>
                </a:extLst>
              </p:cNvPr>
              <p:cNvSpPr/>
              <p:nvPr/>
            </p:nvSpPr>
            <p:spPr>
              <a:xfrm>
                <a:off x="4252239" y="1881137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10062;p52">
                <a:extLst>
                  <a:ext uri="{FF2B5EF4-FFF2-40B4-BE49-F238E27FC236}">
                    <a16:creationId xmlns:a16="http://schemas.microsoft.com/office/drawing/2014/main" id="{50901039-71E3-96D2-8BDD-0B663F755F5C}"/>
                  </a:ext>
                </a:extLst>
              </p:cNvPr>
              <p:cNvSpPr/>
              <p:nvPr/>
            </p:nvSpPr>
            <p:spPr>
              <a:xfrm>
                <a:off x="4252784" y="1881666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10063;p52">
                <a:extLst>
                  <a:ext uri="{FF2B5EF4-FFF2-40B4-BE49-F238E27FC236}">
                    <a16:creationId xmlns:a16="http://schemas.microsoft.com/office/drawing/2014/main" id="{846E666F-F8A5-EF3C-023F-E192A8ED8D9E}"/>
                  </a:ext>
                </a:extLst>
              </p:cNvPr>
              <p:cNvSpPr/>
              <p:nvPr/>
            </p:nvSpPr>
            <p:spPr>
              <a:xfrm>
                <a:off x="4252239" y="1827450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0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10064;p52">
                <a:extLst>
                  <a:ext uri="{FF2B5EF4-FFF2-40B4-BE49-F238E27FC236}">
                    <a16:creationId xmlns:a16="http://schemas.microsoft.com/office/drawing/2014/main" id="{57D4F60E-E897-9646-890D-7F015F1487F9}"/>
                  </a:ext>
                </a:extLst>
              </p:cNvPr>
              <p:cNvSpPr/>
              <p:nvPr/>
            </p:nvSpPr>
            <p:spPr>
              <a:xfrm>
                <a:off x="4252784" y="1827979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10065;p52">
                <a:extLst>
                  <a:ext uri="{FF2B5EF4-FFF2-40B4-BE49-F238E27FC236}">
                    <a16:creationId xmlns:a16="http://schemas.microsoft.com/office/drawing/2014/main" id="{83997DBC-0E61-3031-5679-065E235A145E}"/>
                  </a:ext>
                </a:extLst>
              </p:cNvPr>
              <p:cNvSpPr/>
              <p:nvPr/>
            </p:nvSpPr>
            <p:spPr>
              <a:xfrm>
                <a:off x="4252239" y="1773700"/>
                <a:ext cx="54855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10066;p52">
                <a:extLst>
                  <a:ext uri="{FF2B5EF4-FFF2-40B4-BE49-F238E27FC236}">
                    <a16:creationId xmlns:a16="http://schemas.microsoft.com/office/drawing/2014/main" id="{EC955C25-4A81-A651-3001-D3B09A928CAF}"/>
                  </a:ext>
                </a:extLst>
              </p:cNvPr>
              <p:cNvSpPr/>
              <p:nvPr/>
            </p:nvSpPr>
            <p:spPr>
              <a:xfrm>
                <a:off x="4252784" y="177424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10067;p52">
                <a:extLst>
                  <a:ext uri="{FF2B5EF4-FFF2-40B4-BE49-F238E27FC236}">
                    <a16:creationId xmlns:a16="http://schemas.microsoft.com/office/drawing/2014/main" id="{7C892FFA-9531-3702-7E7F-4035DF26B941}"/>
                  </a:ext>
                </a:extLst>
              </p:cNvPr>
              <p:cNvSpPr/>
              <p:nvPr/>
            </p:nvSpPr>
            <p:spPr>
              <a:xfrm>
                <a:off x="4198505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10068;p52">
                <a:extLst>
                  <a:ext uri="{FF2B5EF4-FFF2-40B4-BE49-F238E27FC236}">
                    <a16:creationId xmlns:a16="http://schemas.microsoft.com/office/drawing/2014/main" id="{82E2F249-4EBF-96ED-121E-ABC4943AE3C4}"/>
                  </a:ext>
                </a:extLst>
              </p:cNvPr>
              <p:cNvSpPr/>
              <p:nvPr/>
            </p:nvSpPr>
            <p:spPr>
              <a:xfrm>
                <a:off x="4199035" y="2096570"/>
                <a:ext cx="53765" cy="53780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3" extrusionOk="0">
                    <a:moveTo>
                      <a:pt x="1" y="1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10069;p52">
                <a:extLst>
                  <a:ext uri="{FF2B5EF4-FFF2-40B4-BE49-F238E27FC236}">
                    <a16:creationId xmlns:a16="http://schemas.microsoft.com/office/drawing/2014/main" id="{33D9BE09-9135-FF8F-20B6-2FE53289700D}"/>
                  </a:ext>
                </a:extLst>
              </p:cNvPr>
              <p:cNvSpPr/>
              <p:nvPr/>
            </p:nvSpPr>
            <p:spPr>
              <a:xfrm>
                <a:off x="4198505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0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10070;p52">
                <a:extLst>
                  <a:ext uri="{FF2B5EF4-FFF2-40B4-BE49-F238E27FC236}">
                    <a16:creationId xmlns:a16="http://schemas.microsoft.com/office/drawing/2014/main" id="{F73D9412-281C-3258-829A-3B4EDD4E5063}"/>
                  </a:ext>
                </a:extLst>
              </p:cNvPr>
              <p:cNvSpPr/>
              <p:nvPr/>
            </p:nvSpPr>
            <p:spPr>
              <a:xfrm>
                <a:off x="4199035" y="1720512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10071;p52">
                <a:extLst>
                  <a:ext uri="{FF2B5EF4-FFF2-40B4-BE49-F238E27FC236}">
                    <a16:creationId xmlns:a16="http://schemas.microsoft.com/office/drawing/2014/main" id="{ABE6F7E8-91F9-AB07-492A-3BC3F9B4DB30}"/>
                  </a:ext>
                </a:extLst>
              </p:cNvPr>
              <p:cNvSpPr/>
              <p:nvPr/>
            </p:nvSpPr>
            <p:spPr>
              <a:xfrm>
                <a:off x="4198505" y="1666280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10072;p52">
                <a:extLst>
                  <a:ext uri="{FF2B5EF4-FFF2-40B4-BE49-F238E27FC236}">
                    <a16:creationId xmlns:a16="http://schemas.microsoft.com/office/drawing/2014/main" id="{D28D257B-6F48-5D53-7359-15D6953C402B}"/>
                  </a:ext>
                </a:extLst>
              </p:cNvPr>
              <p:cNvSpPr/>
              <p:nvPr/>
            </p:nvSpPr>
            <p:spPr>
              <a:xfrm>
                <a:off x="4199035" y="1666809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10073;p52">
                <a:extLst>
                  <a:ext uri="{FF2B5EF4-FFF2-40B4-BE49-F238E27FC236}">
                    <a16:creationId xmlns:a16="http://schemas.microsoft.com/office/drawing/2014/main" id="{E04850A2-7F17-51E5-8DF0-D2A058B2E826}"/>
                  </a:ext>
                </a:extLst>
              </p:cNvPr>
              <p:cNvSpPr/>
              <p:nvPr/>
            </p:nvSpPr>
            <p:spPr>
              <a:xfrm>
                <a:off x="4198505" y="1612515"/>
                <a:ext cx="54840" cy="54871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3" extrusionOk="0">
                    <a:moveTo>
                      <a:pt x="1" y="1"/>
                    </a:moveTo>
                    <a:lnTo>
                      <a:pt x="1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10074;p52">
                <a:extLst>
                  <a:ext uri="{FF2B5EF4-FFF2-40B4-BE49-F238E27FC236}">
                    <a16:creationId xmlns:a16="http://schemas.microsoft.com/office/drawing/2014/main" id="{2DB3B301-3EE6-8DB7-101B-20D4976D8831}"/>
                  </a:ext>
                </a:extLst>
              </p:cNvPr>
              <p:cNvSpPr/>
              <p:nvPr/>
            </p:nvSpPr>
            <p:spPr>
              <a:xfrm>
                <a:off x="4199035" y="1613075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10075;p52">
                <a:extLst>
                  <a:ext uri="{FF2B5EF4-FFF2-40B4-BE49-F238E27FC236}">
                    <a16:creationId xmlns:a16="http://schemas.microsoft.com/office/drawing/2014/main" id="{1D2CB67E-12BB-1A4A-E28B-A178CDC9FA72}"/>
                  </a:ext>
                </a:extLst>
              </p:cNvPr>
              <p:cNvSpPr/>
              <p:nvPr/>
            </p:nvSpPr>
            <p:spPr>
              <a:xfrm>
                <a:off x="4144818" y="209604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10076;p52">
                <a:extLst>
                  <a:ext uri="{FF2B5EF4-FFF2-40B4-BE49-F238E27FC236}">
                    <a16:creationId xmlns:a16="http://schemas.microsoft.com/office/drawing/2014/main" id="{C3244BB0-34F6-C760-6849-30DB3A85B32E}"/>
                  </a:ext>
                </a:extLst>
              </p:cNvPr>
              <p:cNvSpPr/>
              <p:nvPr/>
            </p:nvSpPr>
            <p:spPr>
              <a:xfrm>
                <a:off x="4145348" y="2096570"/>
                <a:ext cx="53703" cy="53780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3" extrusionOk="0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10077;p52">
                <a:extLst>
                  <a:ext uri="{FF2B5EF4-FFF2-40B4-BE49-F238E27FC236}">
                    <a16:creationId xmlns:a16="http://schemas.microsoft.com/office/drawing/2014/main" id="{BC6CFB1B-BF3A-BE05-0A90-FE98B35699E2}"/>
                  </a:ext>
                </a:extLst>
              </p:cNvPr>
              <p:cNvSpPr/>
              <p:nvPr/>
            </p:nvSpPr>
            <p:spPr>
              <a:xfrm>
                <a:off x="4145348" y="172051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10078;p52">
                <a:extLst>
                  <a:ext uri="{FF2B5EF4-FFF2-40B4-BE49-F238E27FC236}">
                    <a16:creationId xmlns:a16="http://schemas.microsoft.com/office/drawing/2014/main" id="{E25CC29B-14AF-0DB7-4420-5EA691248119}"/>
                  </a:ext>
                </a:extLst>
              </p:cNvPr>
              <p:cNvSpPr/>
              <p:nvPr/>
            </p:nvSpPr>
            <p:spPr>
              <a:xfrm>
                <a:off x="4144818" y="155878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6" y="3521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10079;p52">
                <a:extLst>
                  <a:ext uri="{FF2B5EF4-FFF2-40B4-BE49-F238E27FC236}">
                    <a16:creationId xmlns:a16="http://schemas.microsoft.com/office/drawing/2014/main" id="{17A8C22F-D5A0-7108-2AC9-5D46123E8462}"/>
                  </a:ext>
                </a:extLst>
              </p:cNvPr>
              <p:cNvSpPr/>
              <p:nvPr/>
            </p:nvSpPr>
            <p:spPr>
              <a:xfrm>
                <a:off x="4145348" y="155934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10080;p52">
                <a:extLst>
                  <a:ext uri="{FF2B5EF4-FFF2-40B4-BE49-F238E27FC236}">
                    <a16:creationId xmlns:a16="http://schemas.microsoft.com/office/drawing/2014/main" id="{5C6F352E-156E-6177-B64B-D2FE3DC740CC}"/>
                  </a:ext>
                </a:extLst>
              </p:cNvPr>
              <p:cNvSpPr/>
              <p:nvPr/>
            </p:nvSpPr>
            <p:spPr>
              <a:xfrm>
                <a:off x="4091069" y="209604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10081;p52">
                <a:extLst>
                  <a:ext uri="{FF2B5EF4-FFF2-40B4-BE49-F238E27FC236}">
                    <a16:creationId xmlns:a16="http://schemas.microsoft.com/office/drawing/2014/main" id="{C9895743-CFE5-1ADE-4F10-4B9B9DD65AD8}"/>
                  </a:ext>
                </a:extLst>
              </p:cNvPr>
              <p:cNvSpPr/>
              <p:nvPr/>
            </p:nvSpPr>
            <p:spPr>
              <a:xfrm>
                <a:off x="4091614" y="2096570"/>
                <a:ext cx="53765" cy="53780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3" extrusionOk="0">
                    <a:moveTo>
                      <a:pt x="0" y="1"/>
                    </a:moveTo>
                    <a:lnTo>
                      <a:pt x="0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10082;p52">
                <a:extLst>
                  <a:ext uri="{FF2B5EF4-FFF2-40B4-BE49-F238E27FC236}">
                    <a16:creationId xmlns:a16="http://schemas.microsoft.com/office/drawing/2014/main" id="{2FA6C5C8-B193-17CE-5E1E-727276351169}"/>
                  </a:ext>
                </a:extLst>
              </p:cNvPr>
              <p:cNvSpPr/>
              <p:nvPr/>
            </p:nvSpPr>
            <p:spPr>
              <a:xfrm>
                <a:off x="4091614" y="177424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10083;p52">
                <a:extLst>
                  <a:ext uri="{FF2B5EF4-FFF2-40B4-BE49-F238E27FC236}">
                    <a16:creationId xmlns:a16="http://schemas.microsoft.com/office/drawing/2014/main" id="{38B7668E-080C-9939-95D3-494002312E54}"/>
                  </a:ext>
                </a:extLst>
              </p:cNvPr>
              <p:cNvSpPr/>
              <p:nvPr/>
            </p:nvSpPr>
            <p:spPr>
              <a:xfrm>
                <a:off x="4091614" y="1666809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10084;p52">
                <a:extLst>
                  <a:ext uri="{FF2B5EF4-FFF2-40B4-BE49-F238E27FC236}">
                    <a16:creationId xmlns:a16="http://schemas.microsoft.com/office/drawing/2014/main" id="{E0C25EE4-3EAF-0317-5876-49F8CFB5783E}"/>
                  </a:ext>
                </a:extLst>
              </p:cNvPr>
              <p:cNvSpPr/>
              <p:nvPr/>
            </p:nvSpPr>
            <p:spPr>
              <a:xfrm>
                <a:off x="4091069" y="155878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10085;p52">
                <a:extLst>
                  <a:ext uri="{FF2B5EF4-FFF2-40B4-BE49-F238E27FC236}">
                    <a16:creationId xmlns:a16="http://schemas.microsoft.com/office/drawing/2014/main" id="{CDE955A0-2551-5FCE-9968-D536E12DDF63}"/>
                  </a:ext>
                </a:extLst>
              </p:cNvPr>
              <p:cNvSpPr/>
              <p:nvPr/>
            </p:nvSpPr>
            <p:spPr>
              <a:xfrm>
                <a:off x="4091614" y="1559342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10086;p52">
                <a:extLst>
                  <a:ext uri="{FF2B5EF4-FFF2-40B4-BE49-F238E27FC236}">
                    <a16:creationId xmlns:a16="http://schemas.microsoft.com/office/drawing/2014/main" id="{DA0C8D9F-71C0-A152-A598-150341583AE8}"/>
                  </a:ext>
                </a:extLst>
              </p:cNvPr>
              <p:cNvSpPr/>
              <p:nvPr/>
            </p:nvSpPr>
            <p:spPr>
              <a:xfrm>
                <a:off x="4037880" y="2042836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10087;p52">
                <a:extLst>
                  <a:ext uri="{FF2B5EF4-FFF2-40B4-BE49-F238E27FC236}">
                    <a16:creationId xmlns:a16="http://schemas.microsoft.com/office/drawing/2014/main" id="{C943A44D-2D4D-653B-8EAA-5BB5B8AB8644}"/>
                  </a:ext>
                </a:extLst>
              </p:cNvPr>
              <p:cNvSpPr/>
              <p:nvPr/>
            </p:nvSpPr>
            <p:spPr>
              <a:xfrm>
                <a:off x="4037880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10088;p52">
                <a:extLst>
                  <a:ext uri="{FF2B5EF4-FFF2-40B4-BE49-F238E27FC236}">
                    <a16:creationId xmlns:a16="http://schemas.microsoft.com/office/drawing/2014/main" id="{C748A9AF-B485-2D71-67C7-313BB47CCBDB}"/>
                  </a:ext>
                </a:extLst>
              </p:cNvPr>
              <p:cNvSpPr/>
              <p:nvPr/>
            </p:nvSpPr>
            <p:spPr>
              <a:xfrm>
                <a:off x="4037335" y="1558781"/>
                <a:ext cx="54855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10089;p52">
                <a:extLst>
                  <a:ext uri="{FF2B5EF4-FFF2-40B4-BE49-F238E27FC236}">
                    <a16:creationId xmlns:a16="http://schemas.microsoft.com/office/drawing/2014/main" id="{02189AB0-7FB3-C76E-4F99-1D4ECBE3285B}"/>
                  </a:ext>
                </a:extLst>
              </p:cNvPr>
              <p:cNvSpPr/>
              <p:nvPr/>
            </p:nvSpPr>
            <p:spPr>
              <a:xfrm>
                <a:off x="4037880" y="155934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10090;p52">
                <a:extLst>
                  <a:ext uri="{FF2B5EF4-FFF2-40B4-BE49-F238E27FC236}">
                    <a16:creationId xmlns:a16="http://schemas.microsoft.com/office/drawing/2014/main" id="{A7290400-0FEB-92D6-1E23-33BADCA37B42}"/>
                  </a:ext>
                </a:extLst>
              </p:cNvPr>
              <p:cNvSpPr/>
              <p:nvPr/>
            </p:nvSpPr>
            <p:spPr>
              <a:xfrm>
                <a:off x="3983648" y="1988604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10091;p52">
                <a:extLst>
                  <a:ext uri="{FF2B5EF4-FFF2-40B4-BE49-F238E27FC236}">
                    <a16:creationId xmlns:a16="http://schemas.microsoft.com/office/drawing/2014/main" id="{20E18EAA-5391-A15C-0B3C-BC7E1119AB82}"/>
                  </a:ext>
                </a:extLst>
              </p:cNvPr>
              <p:cNvSpPr/>
              <p:nvPr/>
            </p:nvSpPr>
            <p:spPr>
              <a:xfrm>
                <a:off x="3984178" y="1989165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448" y="3447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10092;p52">
                <a:extLst>
                  <a:ext uri="{FF2B5EF4-FFF2-40B4-BE49-F238E27FC236}">
                    <a16:creationId xmlns:a16="http://schemas.microsoft.com/office/drawing/2014/main" id="{E1F10250-F96C-A154-1A97-22B6E123588C}"/>
                  </a:ext>
                </a:extLst>
              </p:cNvPr>
              <p:cNvSpPr/>
              <p:nvPr/>
            </p:nvSpPr>
            <p:spPr>
              <a:xfrm>
                <a:off x="3983648" y="1934871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10093;p52">
                <a:extLst>
                  <a:ext uri="{FF2B5EF4-FFF2-40B4-BE49-F238E27FC236}">
                    <a16:creationId xmlns:a16="http://schemas.microsoft.com/office/drawing/2014/main" id="{A5919C7E-783E-EFB8-7C28-1F1F82DA1AC8}"/>
                  </a:ext>
                </a:extLst>
              </p:cNvPr>
              <p:cNvSpPr/>
              <p:nvPr/>
            </p:nvSpPr>
            <p:spPr>
              <a:xfrm>
                <a:off x="3984178" y="1935416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10094;p52">
                <a:extLst>
                  <a:ext uri="{FF2B5EF4-FFF2-40B4-BE49-F238E27FC236}">
                    <a16:creationId xmlns:a16="http://schemas.microsoft.com/office/drawing/2014/main" id="{3F103D45-5C9E-3E18-3545-10A4D0009EC8}"/>
                  </a:ext>
                </a:extLst>
              </p:cNvPr>
              <p:cNvSpPr/>
              <p:nvPr/>
            </p:nvSpPr>
            <p:spPr>
              <a:xfrm>
                <a:off x="3983648" y="155878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10095;p52">
                <a:extLst>
                  <a:ext uri="{FF2B5EF4-FFF2-40B4-BE49-F238E27FC236}">
                    <a16:creationId xmlns:a16="http://schemas.microsoft.com/office/drawing/2014/main" id="{E343B473-11E9-D252-1D37-0C90CC338A89}"/>
                  </a:ext>
                </a:extLst>
              </p:cNvPr>
              <p:cNvSpPr/>
              <p:nvPr/>
            </p:nvSpPr>
            <p:spPr>
              <a:xfrm>
                <a:off x="3984178" y="1559342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10096;p52">
                <a:extLst>
                  <a:ext uri="{FF2B5EF4-FFF2-40B4-BE49-F238E27FC236}">
                    <a16:creationId xmlns:a16="http://schemas.microsoft.com/office/drawing/2014/main" id="{4210D69C-11EA-BBAE-8491-D4D0C577AFC5}"/>
                  </a:ext>
                </a:extLst>
              </p:cNvPr>
              <p:cNvSpPr/>
              <p:nvPr/>
            </p:nvSpPr>
            <p:spPr>
              <a:xfrm>
                <a:off x="3930444" y="1881666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10097;p52">
                <a:extLst>
                  <a:ext uri="{FF2B5EF4-FFF2-40B4-BE49-F238E27FC236}">
                    <a16:creationId xmlns:a16="http://schemas.microsoft.com/office/drawing/2014/main" id="{CEA1BC69-1494-8E2F-B503-C53D8C807599}"/>
                  </a:ext>
                </a:extLst>
              </p:cNvPr>
              <p:cNvSpPr/>
              <p:nvPr/>
            </p:nvSpPr>
            <p:spPr>
              <a:xfrm>
                <a:off x="3930444" y="1613075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10098;p52">
                <a:extLst>
                  <a:ext uri="{FF2B5EF4-FFF2-40B4-BE49-F238E27FC236}">
                    <a16:creationId xmlns:a16="http://schemas.microsoft.com/office/drawing/2014/main" id="{A6EDB8E7-5804-9D44-4F14-BB3603808AF0}"/>
                  </a:ext>
                </a:extLst>
              </p:cNvPr>
              <p:cNvSpPr/>
              <p:nvPr/>
            </p:nvSpPr>
            <p:spPr>
              <a:xfrm>
                <a:off x="3876710" y="1881666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10099;p52">
                <a:extLst>
                  <a:ext uri="{FF2B5EF4-FFF2-40B4-BE49-F238E27FC236}">
                    <a16:creationId xmlns:a16="http://schemas.microsoft.com/office/drawing/2014/main" id="{89D2E5AD-EFC6-DD0B-F72A-81FD144074D3}"/>
                  </a:ext>
                </a:extLst>
              </p:cNvPr>
              <p:cNvSpPr/>
              <p:nvPr/>
            </p:nvSpPr>
            <p:spPr>
              <a:xfrm>
                <a:off x="3876710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10100;p52">
                <a:extLst>
                  <a:ext uri="{FF2B5EF4-FFF2-40B4-BE49-F238E27FC236}">
                    <a16:creationId xmlns:a16="http://schemas.microsoft.com/office/drawing/2014/main" id="{AFD2F8C4-3B22-8FF1-E4B7-B960D5517031}"/>
                  </a:ext>
                </a:extLst>
              </p:cNvPr>
              <p:cNvSpPr/>
              <p:nvPr/>
            </p:nvSpPr>
            <p:spPr>
              <a:xfrm>
                <a:off x="3876710" y="1613075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10101;p52">
                <a:extLst>
                  <a:ext uri="{FF2B5EF4-FFF2-40B4-BE49-F238E27FC236}">
                    <a16:creationId xmlns:a16="http://schemas.microsoft.com/office/drawing/2014/main" id="{E69D65A5-C8AC-17D0-45A7-88E0671273B1}"/>
                  </a:ext>
                </a:extLst>
              </p:cNvPr>
              <p:cNvSpPr/>
              <p:nvPr/>
            </p:nvSpPr>
            <p:spPr>
              <a:xfrm>
                <a:off x="3876150" y="1451345"/>
                <a:ext cx="54840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10102;p52">
                <a:extLst>
                  <a:ext uri="{FF2B5EF4-FFF2-40B4-BE49-F238E27FC236}">
                    <a16:creationId xmlns:a16="http://schemas.microsoft.com/office/drawing/2014/main" id="{624D0B9A-A1B7-67CB-B92E-827AE40EFB29}"/>
                  </a:ext>
                </a:extLst>
              </p:cNvPr>
              <p:cNvSpPr/>
              <p:nvPr/>
            </p:nvSpPr>
            <p:spPr>
              <a:xfrm>
                <a:off x="3876710" y="1451905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10103;p52">
                <a:extLst>
                  <a:ext uri="{FF2B5EF4-FFF2-40B4-BE49-F238E27FC236}">
                    <a16:creationId xmlns:a16="http://schemas.microsoft.com/office/drawing/2014/main" id="{E1A8EB10-DAB3-8CF7-3DF1-35078E933AA4}"/>
                  </a:ext>
                </a:extLst>
              </p:cNvPr>
              <p:cNvSpPr/>
              <p:nvPr/>
            </p:nvSpPr>
            <p:spPr>
              <a:xfrm>
                <a:off x="3876150" y="1397611"/>
                <a:ext cx="54840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10104;p52">
                <a:extLst>
                  <a:ext uri="{FF2B5EF4-FFF2-40B4-BE49-F238E27FC236}">
                    <a16:creationId xmlns:a16="http://schemas.microsoft.com/office/drawing/2014/main" id="{D15152A1-CBC5-7E41-A4B2-9106A7F15670}"/>
                  </a:ext>
                </a:extLst>
              </p:cNvPr>
              <p:cNvSpPr/>
              <p:nvPr/>
            </p:nvSpPr>
            <p:spPr>
              <a:xfrm>
                <a:off x="3876710" y="1398156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10105;p52">
                <a:extLst>
                  <a:ext uri="{FF2B5EF4-FFF2-40B4-BE49-F238E27FC236}">
                    <a16:creationId xmlns:a16="http://schemas.microsoft.com/office/drawing/2014/main" id="{EE3AAF7B-7F14-7308-683C-DFD7D55CC962}"/>
                  </a:ext>
                </a:extLst>
              </p:cNvPr>
              <p:cNvSpPr/>
              <p:nvPr/>
            </p:nvSpPr>
            <p:spPr>
              <a:xfrm>
                <a:off x="3823008" y="1881666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10106;p52">
                <a:extLst>
                  <a:ext uri="{FF2B5EF4-FFF2-40B4-BE49-F238E27FC236}">
                    <a16:creationId xmlns:a16="http://schemas.microsoft.com/office/drawing/2014/main" id="{DCD36BA2-597B-0491-2791-DA6E5920D93E}"/>
                  </a:ext>
                </a:extLst>
              </p:cNvPr>
              <p:cNvSpPr/>
              <p:nvPr/>
            </p:nvSpPr>
            <p:spPr>
              <a:xfrm>
                <a:off x="3823008" y="1613075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7" y="3451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10107;p52">
                <a:extLst>
                  <a:ext uri="{FF2B5EF4-FFF2-40B4-BE49-F238E27FC236}">
                    <a16:creationId xmlns:a16="http://schemas.microsoft.com/office/drawing/2014/main" id="{BCD95749-9144-4F1B-D739-BA12F575F7D3}"/>
                  </a:ext>
                </a:extLst>
              </p:cNvPr>
              <p:cNvSpPr/>
              <p:nvPr/>
            </p:nvSpPr>
            <p:spPr>
              <a:xfrm>
                <a:off x="3822478" y="155878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10108;p52">
                <a:extLst>
                  <a:ext uri="{FF2B5EF4-FFF2-40B4-BE49-F238E27FC236}">
                    <a16:creationId xmlns:a16="http://schemas.microsoft.com/office/drawing/2014/main" id="{D67F8431-D22D-FC79-1531-0BC4C29E9C0B}"/>
                  </a:ext>
                </a:extLst>
              </p:cNvPr>
              <p:cNvSpPr/>
              <p:nvPr/>
            </p:nvSpPr>
            <p:spPr>
              <a:xfrm>
                <a:off x="3823008" y="1559342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10109;p52">
                <a:extLst>
                  <a:ext uri="{FF2B5EF4-FFF2-40B4-BE49-F238E27FC236}">
                    <a16:creationId xmlns:a16="http://schemas.microsoft.com/office/drawing/2014/main" id="{60443FBA-B589-5F69-3922-FE70CD7598FC}"/>
                  </a:ext>
                </a:extLst>
              </p:cNvPr>
              <p:cNvSpPr/>
              <p:nvPr/>
            </p:nvSpPr>
            <p:spPr>
              <a:xfrm>
                <a:off x="3822478" y="1505094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10110;p52">
                <a:extLst>
                  <a:ext uri="{FF2B5EF4-FFF2-40B4-BE49-F238E27FC236}">
                    <a16:creationId xmlns:a16="http://schemas.microsoft.com/office/drawing/2014/main" id="{DEE4D06F-A8C0-AF59-35EF-3E643AD8E538}"/>
                  </a:ext>
                </a:extLst>
              </p:cNvPr>
              <p:cNvSpPr/>
              <p:nvPr/>
            </p:nvSpPr>
            <p:spPr>
              <a:xfrm>
                <a:off x="3823008" y="1505639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10111;p52">
                <a:extLst>
                  <a:ext uri="{FF2B5EF4-FFF2-40B4-BE49-F238E27FC236}">
                    <a16:creationId xmlns:a16="http://schemas.microsoft.com/office/drawing/2014/main" id="{68150792-FFE8-01EA-774B-47C762ECFD4A}"/>
                  </a:ext>
                </a:extLst>
              </p:cNvPr>
              <p:cNvSpPr/>
              <p:nvPr/>
            </p:nvSpPr>
            <p:spPr>
              <a:xfrm>
                <a:off x="3822478" y="1343924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0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10112;p52">
                <a:extLst>
                  <a:ext uri="{FF2B5EF4-FFF2-40B4-BE49-F238E27FC236}">
                    <a16:creationId xmlns:a16="http://schemas.microsoft.com/office/drawing/2014/main" id="{D8BB6A70-3D9A-3FB0-24AD-40941689D805}"/>
                  </a:ext>
                </a:extLst>
              </p:cNvPr>
              <p:cNvSpPr/>
              <p:nvPr/>
            </p:nvSpPr>
            <p:spPr>
              <a:xfrm>
                <a:off x="3823008" y="1344469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447" y="3447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10113;p52">
                <a:extLst>
                  <a:ext uri="{FF2B5EF4-FFF2-40B4-BE49-F238E27FC236}">
                    <a16:creationId xmlns:a16="http://schemas.microsoft.com/office/drawing/2014/main" id="{739E14AF-7794-4118-7B5D-A0F3196775FF}"/>
                  </a:ext>
                </a:extLst>
              </p:cNvPr>
              <p:cNvSpPr/>
              <p:nvPr/>
            </p:nvSpPr>
            <p:spPr>
              <a:xfrm>
                <a:off x="3822478" y="1290190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10114;p52">
                <a:extLst>
                  <a:ext uri="{FF2B5EF4-FFF2-40B4-BE49-F238E27FC236}">
                    <a16:creationId xmlns:a16="http://schemas.microsoft.com/office/drawing/2014/main" id="{EA80659C-2964-33D1-D38C-C595A629CDD6}"/>
                  </a:ext>
                </a:extLst>
              </p:cNvPr>
              <p:cNvSpPr/>
              <p:nvPr/>
            </p:nvSpPr>
            <p:spPr>
              <a:xfrm>
                <a:off x="3823008" y="1290720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7" y="3452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10115;p52">
                <a:extLst>
                  <a:ext uri="{FF2B5EF4-FFF2-40B4-BE49-F238E27FC236}">
                    <a16:creationId xmlns:a16="http://schemas.microsoft.com/office/drawing/2014/main" id="{EDABEAC0-0A59-5593-7BAD-CD9F8B29F035}"/>
                  </a:ext>
                </a:extLst>
              </p:cNvPr>
              <p:cNvSpPr/>
              <p:nvPr/>
            </p:nvSpPr>
            <p:spPr>
              <a:xfrm>
                <a:off x="3769274" y="1881666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10116;p52">
                <a:extLst>
                  <a:ext uri="{FF2B5EF4-FFF2-40B4-BE49-F238E27FC236}">
                    <a16:creationId xmlns:a16="http://schemas.microsoft.com/office/drawing/2014/main" id="{CB927B95-F2E0-8746-0CF1-F21470C02DF0}"/>
                  </a:ext>
                </a:extLst>
              </p:cNvPr>
              <p:cNvSpPr/>
              <p:nvPr/>
            </p:nvSpPr>
            <p:spPr>
              <a:xfrm>
                <a:off x="3769274" y="1613075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10117;p52">
                <a:extLst>
                  <a:ext uri="{FF2B5EF4-FFF2-40B4-BE49-F238E27FC236}">
                    <a16:creationId xmlns:a16="http://schemas.microsoft.com/office/drawing/2014/main" id="{DFB12CFF-04FC-2442-EBBE-47E451AAAEC2}"/>
                  </a:ext>
                </a:extLst>
              </p:cNvPr>
              <p:cNvSpPr/>
              <p:nvPr/>
            </p:nvSpPr>
            <p:spPr>
              <a:xfrm>
                <a:off x="3715587" y="1881666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10118;p52">
                <a:extLst>
                  <a:ext uri="{FF2B5EF4-FFF2-40B4-BE49-F238E27FC236}">
                    <a16:creationId xmlns:a16="http://schemas.microsoft.com/office/drawing/2014/main" id="{F4DF66E9-206D-A23A-83F4-8D7BD1B4C883}"/>
                  </a:ext>
                </a:extLst>
              </p:cNvPr>
              <p:cNvSpPr/>
              <p:nvPr/>
            </p:nvSpPr>
            <p:spPr>
              <a:xfrm>
                <a:off x="3715587" y="1613075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10119;p52">
                <a:extLst>
                  <a:ext uri="{FF2B5EF4-FFF2-40B4-BE49-F238E27FC236}">
                    <a16:creationId xmlns:a16="http://schemas.microsoft.com/office/drawing/2014/main" id="{122B4F33-B58D-4C21-4E02-E890EB60A672}"/>
                  </a:ext>
                </a:extLst>
              </p:cNvPr>
              <p:cNvSpPr/>
              <p:nvPr/>
            </p:nvSpPr>
            <p:spPr>
              <a:xfrm>
                <a:off x="3661308" y="1988604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10120;p52">
                <a:extLst>
                  <a:ext uri="{FF2B5EF4-FFF2-40B4-BE49-F238E27FC236}">
                    <a16:creationId xmlns:a16="http://schemas.microsoft.com/office/drawing/2014/main" id="{E305F5B4-B8B9-8ADD-5874-1715307A0466}"/>
                  </a:ext>
                </a:extLst>
              </p:cNvPr>
              <p:cNvSpPr/>
              <p:nvPr/>
            </p:nvSpPr>
            <p:spPr>
              <a:xfrm>
                <a:off x="3661838" y="1989165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1"/>
                    </a:moveTo>
                    <a:lnTo>
                      <a:pt x="1" y="3447"/>
                    </a:lnTo>
                    <a:lnTo>
                      <a:pt x="3451" y="3447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10121;p52">
                <a:extLst>
                  <a:ext uri="{FF2B5EF4-FFF2-40B4-BE49-F238E27FC236}">
                    <a16:creationId xmlns:a16="http://schemas.microsoft.com/office/drawing/2014/main" id="{67751474-31AF-2790-9AB4-0603DD48FCE2}"/>
                  </a:ext>
                </a:extLst>
              </p:cNvPr>
              <p:cNvSpPr/>
              <p:nvPr/>
            </p:nvSpPr>
            <p:spPr>
              <a:xfrm>
                <a:off x="3661308" y="1934871"/>
                <a:ext cx="54840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10122;p52">
                <a:extLst>
                  <a:ext uri="{FF2B5EF4-FFF2-40B4-BE49-F238E27FC236}">
                    <a16:creationId xmlns:a16="http://schemas.microsoft.com/office/drawing/2014/main" id="{25F301EF-370C-88F0-ADAB-F0A2B078CE5D}"/>
                  </a:ext>
                </a:extLst>
              </p:cNvPr>
              <p:cNvSpPr/>
              <p:nvPr/>
            </p:nvSpPr>
            <p:spPr>
              <a:xfrm>
                <a:off x="3661838" y="1935416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51" y="3452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10123;p52">
                <a:extLst>
                  <a:ext uri="{FF2B5EF4-FFF2-40B4-BE49-F238E27FC236}">
                    <a16:creationId xmlns:a16="http://schemas.microsoft.com/office/drawing/2014/main" id="{FB327F3C-9AF4-05E0-64DA-A8C62253F703}"/>
                  </a:ext>
                </a:extLst>
              </p:cNvPr>
              <p:cNvSpPr/>
              <p:nvPr/>
            </p:nvSpPr>
            <p:spPr>
              <a:xfrm>
                <a:off x="3661308" y="155878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10124;p52">
                <a:extLst>
                  <a:ext uri="{FF2B5EF4-FFF2-40B4-BE49-F238E27FC236}">
                    <a16:creationId xmlns:a16="http://schemas.microsoft.com/office/drawing/2014/main" id="{8863CCEC-4E08-50E6-9861-CCE315135F99}"/>
                  </a:ext>
                </a:extLst>
              </p:cNvPr>
              <p:cNvSpPr/>
              <p:nvPr/>
            </p:nvSpPr>
            <p:spPr>
              <a:xfrm>
                <a:off x="3661838" y="1559342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10125;p52">
                <a:extLst>
                  <a:ext uri="{FF2B5EF4-FFF2-40B4-BE49-F238E27FC236}">
                    <a16:creationId xmlns:a16="http://schemas.microsoft.com/office/drawing/2014/main" id="{AD79C8AD-D440-1D91-1969-7062F5F9D7D3}"/>
                  </a:ext>
                </a:extLst>
              </p:cNvPr>
              <p:cNvSpPr/>
              <p:nvPr/>
            </p:nvSpPr>
            <p:spPr>
              <a:xfrm>
                <a:off x="3608088" y="2042836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8" name="Google Shape;10126;p52">
                <a:extLst>
                  <a:ext uri="{FF2B5EF4-FFF2-40B4-BE49-F238E27FC236}">
                    <a16:creationId xmlns:a16="http://schemas.microsoft.com/office/drawing/2014/main" id="{547FC60B-C93B-ED09-8F58-77E24F60FB1E}"/>
                  </a:ext>
                </a:extLst>
              </p:cNvPr>
              <p:cNvSpPr/>
              <p:nvPr/>
            </p:nvSpPr>
            <p:spPr>
              <a:xfrm>
                <a:off x="3608088" y="1720512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9" name="Google Shape;10127;p52">
                <a:extLst>
                  <a:ext uri="{FF2B5EF4-FFF2-40B4-BE49-F238E27FC236}">
                    <a16:creationId xmlns:a16="http://schemas.microsoft.com/office/drawing/2014/main" id="{C868F2C7-A6D4-4891-877D-27F5237BAC11}"/>
                  </a:ext>
                </a:extLst>
              </p:cNvPr>
              <p:cNvSpPr/>
              <p:nvPr/>
            </p:nvSpPr>
            <p:spPr>
              <a:xfrm>
                <a:off x="3607559" y="155878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0" y="3521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10128;p52">
                <a:extLst>
                  <a:ext uri="{FF2B5EF4-FFF2-40B4-BE49-F238E27FC236}">
                    <a16:creationId xmlns:a16="http://schemas.microsoft.com/office/drawing/2014/main" id="{5A400A52-99F0-3A25-3E72-48C72CDA2FA3}"/>
                  </a:ext>
                </a:extLst>
              </p:cNvPr>
              <p:cNvSpPr/>
              <p:nvPr/>
            </p:nvSpPr>
            <p:spPr>
              <a:xfrm>
                <a:off x="3608088" y="1559342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10129;p52">
                <a:extLst>
                  <a:ext uri="{FF2B5EF4-FFF2-40B4-BE49-F238E27FC236}">
                    <a16:creationId xmlns:a16="http://schemas.microsoft.com/office/drawing/2014/main" id="{0406E970-53F1-016F-10F0-D90751F56D32}"/>
                  </a:ext>
                </a:extLst>
              </p:cNvPr>
              <p:cNvSpPr/>
              <p:nvPr/>
            </p:nvSpPr>
            <p:spPr>
              <a:xfrm>
                <a:off x="3553872" y="209604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10130;p52">
                <a:extLst>
                  <a:ext uri="{FF2B5EF4-FFF2-40B4-BE49-F238E27FC236}">
                    <a16:creationId xmlns:a16="http://schemas.microsoft.com/office/drawing/2014/main" id="{F6172EB9-2EDE-5860-6BC7-6E73818ABC24}"/>
                  </a:ext>
                </a:extLst>
              </p:cNvPr>
              <p:cNvSpPr/>
              <p:nvPr/>
            </p:nvSpPr>
            <p:spPr>
              <a:xfrm>
                <a:off x="3554417" y="2096570"/>
                <a:ext cx="53703" cy="53780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3" extrusionOk="0">
                    <a:moveTo>
                      <a:pt x="0" y="1"/>
                    </a:moveTo>
                    <a:lnTo>
                      <a:pt x="0" y="3452"/>
                    </a:lnTo>
                    <a:lnTo>
                      <a:pt x="3448" y="3452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10131;p52">
                <a:extLst>
                  <a:ext uri="{FF2B5EF4-FFF2-40B4-BE49-F238E27FC236}">
                    <a16:creationId xmlns:a16="http://schemas.microsoft.com/office/drawing/2014/main" id="{FDE7A445-E417-51EB-2066-4C0F85E4E9DD}"/>
                  </a:ext>
                </a:extLst>
              </p:cNvPr>
              <p:cNvSpPr/>
              <p:nvPr/>
            </p:nvSpPr>
            <p:spPr>
              <a:xfrm>
                <a:off x="3554417" y="1774246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10132;p52">
                <a:extLst>
                  <a:ext uri="{FF2B5EF4-FFF2-40B4-BE49-F238E27FC236}">
                    <a16:creationId xmlns:a16="http://schemas.microsoft.com/office/drawing/2014/main" id="{75BE5385-AD24-BF20-9250-1244479D8006}"/>
                  </a:ext>
                </a:extLst>
              </p:cNvPr>
              <p:cNvSpPr/>
              <p:nvPr/>
            </p:nvSpPr>
            <p:spPr>
              <a:xfrm>
                <a:off x="3554417" y="172051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10133;p52">
                <a:extLst>
                  <a:ext uri="{FF2B5EF4-FFF2-40B4-BE49-F238E27FC236}">
                    <a16:creationId xmlns:a16="http://schemas.microsoft.com/office/drawing/2014/main" id="{D7E237FA-DA5E-30AC-513F-75A70791C597}"/>
                  </a:ext>
                </a:extLst>
              </p:cNvPr>
              <p:cNvSpPr/>
              <p:nvPr/>
            </p:nvSpPr>
            <p:spPr>
              <a:xfrm>
                <a:off x="3554417" y="1666809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10134;p52">
                <a:extLst>
                  <a:ext uri="{FF2B5EF4-FFF2-40B4-BE49-F238E27FC236}">
                    <a16:creationId xmlns:a16="http://schemas.microsoft.com/office/drawing/2014/main" id="{171B4302-D6F8-80AD-CD5B-A62524C3AE38}"/>
                  </a:ext>
                </a:extLst>
              </p:cNvPr>
              <p:cNvSpPr/>
              <p:nvPr/>
            </p:nvSpPr>
            <p:spPr>
              <a:xfrm>
                <a:off x="3553872" y="1558781"/>
                <a:ext cx="54793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7" name="Google Shape;10135;p52">
                <a:extLst>
                  <a:ext uri="{FF2B5EF4-FFF2-40B4-BE49-F238E27FC236}">
                    <a16:creationId xmlns:a16="http://schemas.microsoft.com/office/drawing/2014/main" id="{88FB4F7C-1155-B8C9-B303-BFC665C0FBD3}"/>
                  </a:ext>
                </a:extLst>
              </p:cNvPr>
              <p:cNvSpPr/>
              <p:nvPr/>
            </p:nvSpPr>
            <p:spPr>
              <a:xfrm>
                <a:off x="3554417" y="1559342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8" name="Google Shape;10136;p52">
                <a:extLst>
                  <a:ext uri="{FF2B5EF4-FFF2-40B4-BE49-F238E27FC236}">
                    <a16:creationId xmlns:a16="http://schemas.microsoft.com/office/drawing/2014/main" id="{C6C8C060-81F9-9AC2-6813-17DC6B3CACD0}"/>
                  </a:ext>
                </a:extLst>
              </p:cNvPr>
              <p:cNvSpPr/>
              <p:nvPr/>
            </p:nvSpPr>
            <p:spPr>
              <a:xfrm>
                <a:off x="3500122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10137;p52">
                <a:extLst>
                  <a:ext uri="{FF2B5EF4-FFF2-40B4-BE49-F238E27FC236}">
                    <a16:creationId xmlns:a16="http://schemas.microsoft.com/office/drawing/2014/main" id="{7B29820B-37BE-A987-37B3-52CD1E6DAD84}"/>
                  </a:ext>
                </a:extLst>
              </p:cNvPr>
              <p:cNvSpPr/>
              <p:nvPr/>
            </p:nvSpPr>
            <p:spPr>
              <a:xfrm>
                <a:off x="3500683" y="2096570"/>
                <a:ext cx="53749" cy="53780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3" extrusionOk="0">
                    <a:moveTo>
                      <a:pt x="0" y="1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10138;p52">
                <a:extLst>
                  <a:ext uri="{FF2B5EF4-FFF2-40B4-BE49-F238E27FC236}">
                    <a16:creationId xmlns:a16="http://schemas.microsoft.com/office/drawing/2014/main" id="{67CFFF88-960D-F2D3-7880-80522FC627D0}"/>
                  </a:ext>
                </a:extLst>
              </p:cNvPr>
              <p:cNvSpPr/>
              <p:nvPr/>
            </p:nvSpPr>
            <p:spPr>
              <a:xfrm>
                <a:off x="3500683" y="172051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10139;p52">
                <a:extLst>
                  <a:ext uri="{FF2B5EF4-FFF2-40B4-BE49-F238E27FC236}">
                    <a16:creationId xmlns:a16="http://schemas.microsoft.com/office/drawing/2014/main" id="{197B66AC-5111-B0F8-A9CA-643A54D10632}"/>
                  </a:ext>
                </a:extLst>
              </p:cNvPr>
              <p:cNvSpPr/>
              <p:nvPr/>
            </p:nvSpPr>
            <p:spPr>
              <a:xfrm>
                <a:off x="3500122" y="155878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10140;p52">
                <a:extLst>
                  <a:ext uri="{FF2B5EF4-FFF2-40B4-BE49-F238E27FC236}">
                    <a16:creationId xmlns:a16="http://schemas.microsoft.com/office/drawing/2014/main" id="{84CDFA78-35C6-3BB9-6258-1C7D5FC6622C}"/>
                  </a:ext>
                </a:extLst>
              </p:cNvPr>
              <p:cNvSpPr/>
              <p:nvPr/>
            </p:nvSpPr>
            <p:spPr>
              <a:xfrm>
                <a:off x="3500683" y="1559342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10141;p52">
                <a:extLst>
                  <a:ext uri="{FF2B5EF4-FFF2-40B4-BE49-F238E27FC236}">
                    <a16:creationId xmlns:a16="http://schemas.microsoft.com/office/drawing/2014/main" id="{205380CF-2BD6-30A1-5E16-51D39314D385}"/>
                  </a:ext>
                </a:extLst>
              </p:cNvPr>
              <p:cNvSpPr/>
              <p:nvPr/>
            </p:nvSpPr>
            <p:spPr>
              <a:xfrm>
                <a:off x="3446389" y="209604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10142;p52">
                <a:extLst>
                  <a:ext uri="{FF2B5EF4-FFF2-40B4-BE49-F238E27FC236}">
                    <a16:creationId xmlns:a16="http://schemas.microsoft.com/office/drawing/2014/main" id="{DDDB78C9-D2E2-6788-8309-F89785E5F7BF}"/>
                  </a:ext>
                </a:extLst>
              </p:cNvPr>
              <p:cNvSpPr/>
              <p:nvPr/>
            </p:nvSpPr>
            <p:spPr>
              <a:xfrm>
                <a:off x="3446918" y="2096570"/>
                <a:ext cx="53780" cy="53780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3" extrusionOk="0">
                    <a:moveTo>
                      <a:pt x="1" y="1"/>
                    </a:moveTo>
                    <a:lnTo>
                      <a:pt x="1" y="3452"/>
                    </a:lnTo>
                    <a:lnTo>
                      <a:pt x="3452" y="3452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10143;p52">
                <a:extLst>
                  <a:ext uri="{FF2B5EF4-FFF2-40B4-BE49-F238E27FC236}">
                    <a16:creationId xmlns:a16="http://schemas.microsoft.com/office/drawing/2014/main" id="{46CC81BC-EEA3-1E42-BAC8-84013271D309}"/>
                  </a:ext>
                </a:extLst>
              </p:cNvPr>
              <p:cNvSpPr/>
              <p:nvPr/>
            </p:nvSpPr>
            <p:spPr>
              <a:xfrm>
                <a:off x="3446389" y="1719951"/>
                <a:ext cx="54840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21" y="3521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6" name="Google Shape;10144;p52">
                <a:extLst>
                  <a:ext uri="{FF2B5EF4-FFF2-40B4-BE49-F238E27FC236}">
                    <a16:creationId xmlns:a16="http://schemas.microsoft.com/office/drawing/2014/main" id="{FAAFF895-D6F9-E746-BFE1-A705AF7F0D9A}"/>
                  </a:ext>
                </a:extLst>
              </p:cNvPr>
              <p:cNvSpPr/>
              <p:nvPr/>
            </p:nvSpPr>
            <p:spPr>
              <a:xfrm>
                <a:off x="3446918" y="1720512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7" name="Google Shape;10145;p52">
                <a:extLst>
                  <a:ext uri="{FF2B5EF4-FFF2-40B4-BE49-F238E27FC236}">
                    <a16:creationId xmlns:a16="http://schemas.microsoft.com/office/drawing/2014/main" id="{56C484CA-485E-A352-1A50-AB84AD46B935}"/>
                  </a:ext>
                </a:extLst>
              </p:cNvPr>
              <p:cNvSpPr/>
              <p:nvPr/>
            </p:nvSpPr>
            <p:spPr>
              <a:xfrm>
                <a:off x="3446389" y="1666280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8" name="Google Shape;10146;p52">
                <a:extLst>
                  <a:ext uri="{FF2B5EF4-FFF2-40B4-BE49-F238E27FC236}">
                    <a16:creationId xmlns:a16="http://schemas.microsoft.com/office/drawing/2014/main" id="{D0D06E02-DA5F-D2B8-0A4F-A92DF64229CA}"/>
                  </a:ext>
                </a:extLst>
              </p:cNvPr>
              <p:cNvSpPr/>
              <p:nvPr/>
            </p:nvSpPr>
            <p:spPr>
              <a:xfrm>
                <a:off x="3446918" y="1666809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9" name="Google Shape;10147;p52">
                <a:extLst>
                  <a:ext uri="{FF2B5EF4-FFF2-40B4-BE49-F238E27FC236}">
                    <a16:creationId xmlns:a16="http://schemas.microsoft.com/office/drawing/2014/main" id="{AC7D390F-5BB4-DD65-A0CF-0AA27051CEE7}"/>
                  </a:ext>
                </a:extLst>
              </p:cNvPr>
              <p:cNvSpPr/>
              <p:nvPr/>
            </p:nvSpPr>
            <p:spPr>
              <a:xfrm>
                <a:off x="3446389" y="1612515"/>
                <a:ext cx="54840" cy="54871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3" extrusionOk="0">
                    <a:moveTo>
                      <a:pt x="0" y="1"/>
                    </a:moveTo>
                    <a:lnTo>
                      <a:pt x="0" y="3522"/>
                    </a:lnTo>
                    <a:lnTo>
                      <a:pt x="3521" y="3522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0" name="Google Shape;10148;p52">
                <a:extLst>
                  <a:ext uri="{FF2B5EF4-FFF2-40B4-BE49-F238E27FC236}">
                    <a16:creationId xmlns:a16="http://schemas.microsoft.com/office/drawing/2014/main" id="{A6CA14FF-4DB1-0D6D-1657-BD7FE691F2CC}"/>
                  </a:ext>
                </a:extLst>
              </p:cNvPr>
              <p:cNvSpPr/>
              <p:nvPr/>
            </p:nvSpPr>
            <p:spPr>
              <a:xfrm>
                <a:off x="3446918" y="1613075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1" name="Google Shape;10149;p52">
                <a:extLst>
                  <a:ext uri="{FF2B5EF4-FFF2-40B4-BE49-F238E27FC236}">
                    <a16:creationId xmlns:a16="http://schemas.microsoft.com/office/drawing/2014/main" id="{C304D4A5-7E41-C14E-C549-A3F3908CF065}"/>
                  </a:ext>
                </a:extLst>
              </p:cNvPr>
              <p:cNvSpPr/>
              <p:nvPr/>
            </p:nvSpPr>
            <p:spPr>
              <a:xfrm>
                <a:off x="3393247" y="2042836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2" name="Google Shape;10150;p52">
                <a:extLst>
                  <a:ext uri="{FF2B5EF4-FFF2-40B4-BE49-F238E27FC236}">
                    <a16:creationId xmlns:a16="http://schemas.microsoft.com/office/drawing/2014/main" id="{86BD477F-8D27-2B58-D194-D42CFADD50BE}"/>
                  </a:ext>
                </a:extLst>
              </p:cNvPr>
              <p:cNvSpPr/>
              <p:nvPr/>
            </p:nvSpPr>
            <p:spPr>
              <a:xfrm>
                <a:off x="3392686" y="1881137"/>
                <a:ext cx="54808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1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3" name="Google Shape;10151;p52">
                <a:extLst>
                  <a:ext uri="{FF2B5EF4-FFF2-40B4-BE49-F238E27FC236}">
                    <a16:creationId xmlns:a16="http://schemas.microsoft.com/office/drawing/2014/main" id="{1CF18BB9-E285-5038-A702-8AD93116021E}"/>
                  </a:ext>
                </a:extLst>
              </p:cNvPr>
              <p:cNvSpPr/>
              <p:nvPr/>
            </p:nvSpPr>
            <p:spPr>
              <a:xfrm>
                <a:off x="3393247" y="1881666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4" name="Google Shape;10152;p52">
                <a:extLst>
                  <a:ext uri="{FF2B5EF4-FFF2-40B4-BE49-F238E27FC236}">
                    <a16:creationId xmlns:a16="http://schemas.microsoft.com/office/drawing/2014/main" id="{07CC71FB-B52D-8CA4-15CE-9C9FEACAB486}"/>
                  </a:ext>
                </a:extLst>
              </p:cNvPr>
              <p:cNvSpPr/>
              <p:nvPr/>
            </p:nvSpPr>
            <p:spPr>
              <a:xfrm>
                <a:off x="3392686" y="1827450"/>
                <a:ext cx="54808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8" extrusionOk="0">
                    <a:moveTo>
                      <a:pt x="1" y="0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5" name="Google Shape;10153;p52">
                <a:extLst>
                  <a:ext uri="{FF2B5EF4-FFF2-40B4-BE49-F238E27FC236}">
                    <a16:creationId xmlns:a16="http://schemas.microsoft.com/office/drawing/2014/main" id="{06073278-DEFA-2094-415F-14080DA5F970}"/>
                  </a:ext>
                </a:extLst>
              </p:cNvPr>
              <p:cNvSpPr/>
              <p:nvPr/>
            </p:nvSpPr>
            <p:spPr>
              <a:xfrm>
                <a:off x="3393247" y="1827979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6" name="Google Shape;10154;p52">
                <a:extLst>
                  <a:ext uri="{FF2B5EF4-FFF2-40B4-BE49-F238E27FC236}">
                    <a16:creationId xmlns:a16="http://schemas.microsoft.com/office/drawing/2014/main" id="{AC818CD4-8E46-9045-12F2-A77087F66471}"/>
                  </a:ext>
                </a:extLst>
              </p:cNvPr>
              <p:cNvSpPr/>
              <p:nvPr/>
            </p:nvSpPr>
            <p:spPr>
              <a:xfrm>
                <a:off x="3392686" y="1773700"/>
                <a:ext cx="54808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18" y="3521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7" name="Google Shape;10155;p52">
                <a:extLst>
                  <a:ext uri="{FF2B5EF4-FFF2-40B4-BE49-F238E27FC236}">
                    <a16:creationId xmlns:a16="http://schemas.microsoft.com/office/drawing/2014/main" id="{80E69F95-56A1-0EFF-15F0-70E4962BC0F5}"/>
                  </a:ext>
                </a:extLst>
              </p:cNvPr>
              <p:cNvSpPr/>
              <p:nvPr/>
            </p:nvSpPr>
            <p:spPr>
              <a:xfrm>
                <a:off x="3393247" y="1774246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8" name="Google Shape;10156;p52">
                <a:extLst>
                  <a:ext uri="{FF2B5EF4-FFF2-40B4-BE49-F238E27FC236}">
                    <a16:creationId xmlns:a16="http://schemas.microsoft.com/office/drawing/2014/main" id="{6BD80B97-F765-C0C0-8BB4-EEBB3AE280FB}"/>
                  </a:ext>
                </a:extLst>
              </p:cNvPr>
              <p:cNvSpPr/>
              <p:nvPr/>
            </p:nvSpPr>
            <p:spPr>
              <a:xfrm>
                <a:off x="3338952" y="1988604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9"/>
                    </a:lnTo>
                    <a:lnTo>
                      <a:pt x="3521" y="3519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9" name="Google Shape;10157;p52">
                <a:extLst>
                  <a:ext uri="{FF2B5EF4-FFF2-40B4-BE49-F238E27FC236}">
                    <a16:creationId xmlns:a16="http://schemas.microsoft.com/office/drawing/2014/main" id="{1A6D4ED2-5353-0D35-E560-8E704B6658B8}"/>
                  </a:ext>
                </a:extLst>
              </p:cNvPr>
              <p:cNvSpPr/>
              <p:nvPr/>
            </p:nvSpPr>
            <p:spPr>
              <a:xfrm>
                <a:off x="3339513" y="1989165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1"/>
                    </a:moveTo>
                    <a:lnTo>
                      <a:pt x="0" y="3447"/>
                    </a:lnTo>
                    <a:lnTo>
                      <a:pt x="3450" y="3447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0" name="Google Shape;10158;p52">
                <a:extLst>
                  <a:ext uri="{FF2B5EF4-FFF2-40B4-BE49-F238E27FC236}">
                    <a16:creationId xmlns:a16="http://schemas.microsoft.com/office/drawing/2014/main" id="{7593E99E-09F0-FCC4-85E6-B8C6602DE1A1}"/>
                  </a:ext>
                </a:extLst>
              </p:cNvPr>
              <p:cNvSpPr/>
              <p:nvPr/>
            </p:nvSpPr>
            <p:spPr>
              <a:xfrm>
                <a:off x="3338952" y="1934871"/>
                <a:ext cx="54840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22" extrusionOk="0">
                    <a:moveTo>
                      <a:pt x="1" y="1"/>
                    </a:moveTo>
                    <a:lnTo>
                      <a:pt x="1" y="3521"/>
                    </a:lnTo>
                    <a:lnTo>
                      <a:pt x="3521" y="3521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1" name="Google Shape;10159;p52">
                <a:extLst>
                  <a:ext uri="{FF2B5EF4-FFF2-40B4-BE49-F238E27FC236}">
                    <a16:creationId xmlns:a16="http://schemas.microsoft.com/office/drawing/2014/main" id="{7A553BA8-066D-3126-A63E-4FDCAEFEF82B}"/>
                  </a:ext>
                </a:extLst>
              </p:cNvPr>
              <p:cNvSpPr/>
              <p:nvPr/>
            </p:nvSpPr>
            <p:spPr>
              <a:xfrm>
                <a:off x="3339513" y="1935416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0"/>
                    </a:moveTo>
                    <a:lnTo>
                      <a:pt x="0" y="3452"/>
                    </a:lnTo>
                    <a:lnTo>
                      <a:pt x="3450" y="3452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16" name="Google Shape;6764;p42">
            <a:extLst>
              <a:ext uri="{FF2B5EF4-FFF2-40B4-BE49-F238E27FC236}">
                <a16:creationId xmlns:a16="http://schemas.microsoft.com/office/drawing/2014/main" id="{736630C6-C8EE-BFFF-7FF2-59FE83750A27}"/>
              </a:ext>
            </a:extLst>
          </p:cNvPr>
          <p:cNvSpPr txBox="1">
            <a:spLocks/>
          </p:cNvSpPr>
          <p:nvPr/>
        </p:nvSpPr>
        <p:spPr>
          <a:xfrm>
            <a:off x="167278" y="2360009"/>
            <a:ext cx="3088800" cy="2339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None/>
            </a:pP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因為</a:t>
            </a:r>
            <a: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client</a:t>
            </a: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端可能會同時接收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多個封包，變一個大封包，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所以運作的時候會出事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我固定了封包的長度，</a:t>
            </a:r>
            <a:b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所以如果長度大於一般的大小</a:t>
            </a:r>
            <a:b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那只取前</a:t>
            </a:r>
            <a: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13</a:t>
            </a: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個字</a:t>
            </a:r>
            <a:b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後面的資料再繼續處理下去這樣</a:t>
            </a:r>
            <a:b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簡單來說就是在</a:t>
            </a:r>
            <a: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client</a:t>
            </a: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端切封包資料</a:t>
            </a:r>
            <a:endParaRPr lang="en-US" altLang="zh-TW" sz="1400" dirty="0">
              <a:solidFill>
                <a:srgbClr val="C9E7A7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spcAft>
                <a:spcPts val="1600"/>
              </a:spcAft>
              <a:buFont typeface="Advent Pro Medium"/>
              <a:buNone/>
            </a:pPr>
            <a:endParaRPr lang="en-US" altLang="zh-TW" sz="1400" dirty="0">
              <a:solidFill>
                <a:schemeClr val="accent2">
                  <a:lumMod val="40000"/>
                  <a:lumOff val="60000"/>
                </a:schemeClr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018" name="Google Shape;5740;p34">
            <a:extLst>
              <a:ext uri="{FF2B5EF4-FFF2-40B4-BE49-F238E27FC236}">
                <a16:creationId xmlns:a16="http://schemas.microsoft.com/office/drawing/2014/main" id="{F954DBE9-8E71-8CA8-ACB0-FB63476147E4}"/>
              </a:ext>
            </a:extLst>
          </p:cNvPr>
          <p:cNvSpPr txBox="1">
            <a:spLocks/>
          </p:cNvSpPr>
          <p:nvPr/>
        </p:nvSpPr>
        <p:spPr>
          <a:xfrm>
            <a:off x="5887922" y="1859695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讓人物和爆炸動起來</a:t>
            </a:r>
          </a:p>
        </p:txBody>
      </p:sp>
      <p:sp>
        <p:nvSpPr>
          <p:cNvPr id="6019" name="Google Shape;6764;p42">
            <a:extLst>
              <a:ext uri="{FF2B5EF4-FFF2-40B4-BE49-F238E27FC236}">
                <a16:creationId xmlns:a16="http://schemas.microsoft.com/office/drawing/2014/main" id="{D245AE4B-DF92-4E39-D692-A89BF5336FEA}"/>
              </a:ext>
            </a:extLst>
          </p:cNvPr>
          <p:cNvSpPr txBox="1">
            <a:spLocks/>
          </p:cNvSpPr>
          <p:nvPr/>
        </p:nvSpPr>
        <p:spPr>
          <a:xfrm>
            <a:off x="6050172" y="2368336"/>
            <a:ext cx="2926549" cy="2417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None/>
            </a:pP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人物我原本想要用的是一個方格，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陷阱也是，我原本想用單純的色塊，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但這樣太無趣了，我就想加</a:t>
            </a:r>
            <a: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GIF</a:t>
            </a:r>
            <a:r>
              <a:rPr lang="zh-TW" altLang="en-US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讓他可以動起來，結果它不能放</a:t>
            </a:r>
            <a: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GIF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後來我把動畫的每個影格用進去，一個圖片一個圖片跑，</a:t>
            </a:r>
            <a:b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而且因為陷阱爆炸會需要獨立計算，</a:t>
            </a:r>
            <a:br>
              <a:rPr lang="en-US" altLang="zh-TW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rgbClr val="C9E7A7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所以又開了一個線程給它獨立運行</a:t>
            </a:r>
            <a:br>
              <a:rPr lang="en-US" altLang="zh-TW" sz="1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endParaRPr lang="en-US" altLang="zh-TW" sz="1400" dirty="0">
              <a:solidFill>
                <a:schemeClr val="accent2">
                  <a:lumMod val="40000"/>
                  <a:lumOff val="60000"/>
                </a:schemeClr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6331" name="群組 6330">
            <a:extLst>
              <a:ext uri="{FF2B5EF4-FFF2-40B4-BE49-F238E27FC236}">
                <a16:creationId xmlns:a16="http://schemas.microsoft.com/office/drawing/2014/main" id="{235ABC55-193B-704F-BF9C-EF5A500D2334}"/>
              </a:ext>
            </a:extLst>
          </p:cNvPr>
          <p:cNvGrpSpPr/>
          <p:nvPr/>
        </p:nvGrpSpPr>
        <p:grpSpPr>
          <a:xfrm>
            <a:off x="4347138" y="1318834"/>
            <a:ext cx="565436" cy="540239"/>
            <a:chOff x="1617237" y="2266735"/>
            <a:chExt cx="565436" cy="540239"/>
          </a:xfrm>
        </p:grpSpPr>
        <p:sp>
          <p:nvSpPr>
            <p:cNvPr id="6332" name="Google Shape;5947;p38">
              <a:extLst>
                <a:ext uri="{FF2B5EF4-FFF2-40B4-BE49-F238E27FC236}">
                  <a16:creationId xmlns:a16="http://schemas.microsoft.com/office/drawing/2014/main" id="{887AF0D7-F64F-1E14-726A-2AE0EB91A620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5948;p38">
              <a:extLst>
                <a:ext uri="{FF2B5EF4-FFF2-40B4-BE49-F238E27FC236}">
                  <a16:creationId xmlns:a16="http://schemas.microsoft.com/office/drawing/2014/main" id="{BD0BB2C9-3B0C-CB44-C21F-AD96278130C5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5949;p38">
              <a:extLst>
                <a:ext uri="{FF2B5EF4-FFF2-40B4-BE49-F238E27FC236}">
                  <a16:creationId xmlns:a16="http://schemas.microsoft.com/office/drawing/2014/main" id="{9814E01A-429E-1100-84FD-E88C43581F97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5950;p38">
              <a:extLst>
                <a:ext uri="{FF2B5EF4-FFF2-40B4-BE49-F238E27FC236}">
                  <a16:creationId xmlns:a16="http://schemas.microsoft.com/office/drawing/2014/main" id="{E0F48AFC-47CC-E70E-ED2D-B581DB1FE033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5951;p38">
              <a:extLst>
                <a:ext uri="{FF2B5EF4-FFF2-40B4-BE49-F238E27FC236}">
                  <a16:creationId xmlns:a16="http://schemas.microsoft.com/office/drawing/2014/main" id="{27BED500-0204-DCA6-0294-9CCA7E7E9CF4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5952;p38">
              <a:extLst>
                <a:ext uri="{FF2B5EF4-FFF2-40B4-BE49-F238E27FC236}">
                  <a16:creationId xmlns:a16="http://schemas.microsoft.com/office/drawing/2014/main" id="{3BC310B0-3E4A-2132-4CD6-9F330FB19812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5953;p38">
              <a:extLst>
                <a:ext uri="{FF2B5EF4-FFF2-40B4-BE49-F238E27FC236}">
                  <a16:creationId xmlns:a16="http://schemas.microsoft.com/office/drawing/2014/main" id="{C429EE22-69B2-92D4-0BC4-707EE1636648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5954;p38">
              <a:extLst>
                <a:ext uri="{FF2B5EF4-FFF2-40B4-BE49-F238E27FC236}">
                  <a16:creationId xmlns:a16="http://schemas.microsoft.com/office/drawing/2014/main" id="{FFF98090-3C40-8AF6-41E6-D3FA5B3045CB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5955;p38">
              <a:extLst>
                <a:ext uri="{FF2B5EF4-FFF2-40B4-BE49-F238E27FC236}">
                  <a16:creationId xmlns:a16="http://schemas.microsoft.com/office/drawing/2014/main" id="{807A49EF-6C7D-1F34-E4AE-03ECE603A4F8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5956;p38">
              <a:extLst>
                <a:ext uri="{FF2B5EF4-FFF2-40B4-BE49-F238E27FC236}">
                  <a16:creationId xmlns:a16="http://schemas.microsoft.com/office/drawing/2014/main" id="{4D1D8DBE-42A1-61EC-0BAF-5CBF161E2A16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5957;p38">
              <a:extLst>
                <a:ext uri="{FF2B5EF4-FFF2-40B4-BE49-F238E27FC236}">
                  <a16:creationId xmlns:a16="http://schemas.microsoft.com/office/drawing/2014/main" id="{E6E1B5B4-0C9B-97F6-C90B-FDD7A28D4621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5958;p38">
              <a:extLst>
                <a:ext uri="{FF2B5EF4-FFF2-40B4-BE49-F238E27FC236}">
                  <a16:creationId xmlns:a16="http://schemas.microsoft.com/office/drawing/2014/main" id="{454FDFFB-0AED-46C5-3F1C-D7A9C3D95763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5959;p38">
              <a:extLst>
                <a:ext uri="{FF2B5EF4-FFF2-40B4-BE49-F238E27FC236}">
                  <a16:creationId xmlns:a16="http://schemas.microsoft.com/office/drawing/2014/main" id="{16DC25B7-94F1-441A-0677-CC2A834B5730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5960;p38">
              <a:extLst>
                <a:ext uri="{FF2B5EF4-FFF2-40B4-BE49-F238E27FC236}">
                  <a16:creationId xmlns:a16="http://schemas.microsoft.com/office/drawing/2014/main" id="{AB77AD37-756F-A23E-BA10-7E94B5B1A77D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5961;p38">
              <a:extLst>
                <a:ext uri="{FF2B5EF4-FFF2-40B4-BE49-F238E27FC236}">
                  <a16:creationId xmlns:a16="http://schemas.microsoft.com/office/drawing/2014/main" id="{5B9326AC-2DE4-FA02-C753-39AF248CC042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08839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9" name="Google Shape;6789;p4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790" name="Google Shape;6790;p4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32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重點程式碼說明</a:t>
            </a:r>
            <a:endParaRPr lang="zh-TW" altLang="en-US" sz="3200" dirty="0"/>
          </a:p>
        </p:txBody>
      </p:sp>
      <p:sp>
        <p:nvSpPr>
          <p:cNvPr id="6791" name="Google Shape;6791;p44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FFD966"/>
              </a:buClr>
            </a:pPr>
            <a:r>
              <a:rPr lang="zh-TW" altLang="en-US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網路實作與遊戲設計</a:t>
            </a:r>
          </a:p>
        </p:txBody>
      </p:sp>
      <p:grpSp>
        <p:nvGrpSpPr>
          <p:cNvPr id="6792" name="Google Shape;6792;p44"/>
          <p:cNvGrpSpPr/>
          <p:nvPr/>
        </p:nvGrpSpPr>
        <p:grpSpPr>
          <a:xfrm>
            <a:off x="8051338" y="2622667"/>
            <a:ext cx="263998" cy="263956"/>
            <a:chOff x="1031000" y="3038742"/>
            <a:chExt cx="263998" cy="263956"/>
          </a:xfrm>
        </p:grpSpPr>
        <p:sp>
          <p:nvSpPr>
            <p:cNvPr id="6793" name="Google Shape;6793;p44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4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4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4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7" name="Google Shape;6797;p44"/>
          <p:cNvGrpSpPr/>
          <p:nvPr/>
        </p:nvGrpSpPr>
        <p:grpSpPr>
          <a:xfrm>
            <a:off x="8051338" y="2195842"/>
            <a:ext cx="263998" cy="263956"/>
            <a:chOff x="1031000" y="3038742"/>
            <a:chExt cx="263998" cy="263956"/>
          </a:xfrm>
        </p:grpSpPr>
        <p:sp>
          <p:nvSpPr>
            <p:cNvPr id="6798" name="Google Shape;6798;p44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4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44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44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2" name="Google Shape;6802;p44"/>
          <p:cNvGrpSpPr/>
          <p:nvPr/>
        </p:nvGrpSpPr>
        <p:grpSpPr>
          <a:xfrm>
            <a:off x="8051338" y="1769017"/>
            <a:ext cx="263998" cy="263956"/>
            <a:chOff x="1031000" y="3038742"/>
            <a:chExt cx="263998" cy="263956"/>
          </a:xfrm>
        </p:grpSpPr>
        <p:sp>
          <p:nvSpPr>
            <p:cNvPr id="6803" name="Google Shape;6803;p44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44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44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44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7" name="Google Shape;6807;p4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808" name="Google Shape;6808;p4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4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4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4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4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4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4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4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4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4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4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4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4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4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4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4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5" name="Google Shape;6835;p4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836" name="Google Shape;6836;p4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4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4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4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4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4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4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4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4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4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4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4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4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4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4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4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4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4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3" name="Google Shape;6863;p4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864" name="Google Shape;6864;p4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4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4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4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4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4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4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4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4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4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4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4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4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4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4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4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4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4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4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4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4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4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891" name="Google Shape;6891;p44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92" name="Google Shape;6892;p44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93" name="Google Shape;6893;p44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7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7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6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0" name="Google Shape;5740;p34"/>
          <p:cNvSpPr txBox="1">
            <a:spLocks noGrp="1"/>
          </p:cNvSpPr>
          <p:nvPr>
            <p:ph type="title" idx="3"/>
          </p:nvPr>
        </p:nvSpPr>
        <p:spPr>
          <a:xfrm>
            <a:off x="906976" y="121305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連線區</a:t>
            </a:r>
            <a:endParaRPr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Server code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network</a:t>
            </a:r>
            <a:r>
              <a:rPr lang="zh-TW" altLang="en-US" dirty="0"/>
              <a:t> </a:t>
            </a:r>
            <a:r>
              <a:rPr lang="en-US" altLang="zh-TW" dirty="0"/>
              <a:t>pt1</a:t>
            </a:r>
            <a:endParaRPr lang="zh-TW" altLang="en-US" dirty="0"/>
          </a:p>
        </p:txBody>
      </p:sp>
      <p:pic>
        <p:nvPicPr>
          <p:cNvPr id="62" name="圖片 61">
            <a:extLst>
              <a:ext uri="{FF2B5EF4-FFF2-40B4-BE49-F238E27FC236}">
                <a16:creationId xmlns:a16="http://schemas.microsoft.com/office/drawing/2014/main" id="{CCD25495-517D-6D7E-B5EE-0DEC2D4CF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752" y="1664533"/>
            <a:ext cx="4241248" cy="2651843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5696" name="圖片 5695">
            <a:extLst>
              <a:ext uri="{FF2B5EF4-FFF2-40B4-BE49-F238E27FC236}">
                <a16:creationId xmlns:a16="http://schemas.microsoft.com/office/drawing/2014/main" id="{C5E64026-D9C7-0141-247D-B611F6A53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7964" y="1664533"/>
            <a:ext cx="4214102" cy="3043737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5697" name="Google Shape;5740;p34">
            <a:extLst>
              <a:ext uri="{FF2B5EF4-FFF2-40B4-BE49-F238E27FC236}">
                <a16:creationId xmlns:a16="http://schemas.microsoft.com/office/drawing/2014/main" id="{0D8B2F47-A6DC-F7A0-A09B-B9B4765F7C6F}"/>
              </a:ext>
            </a:extLst>
          </p:cNvPr>
          <p:cNvSpPr txBox="1">
            <a:spLocks/>
          </p:cNvSpPr>
          <p:nvPr/>
        </p:nvSpPr>
        <p:spPr>
          <a:xfrm>
            <a:off x="5340615" y="1213054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接收</a:t>
            </a:r>
            <a:r>
              <a:rPr lang="en-US" altLang="zh-TW" dirty="0">
                <a:latin typeface="Orbitron ExtraBold" panose="02020500000000000000" charset="0"/>
                <a:ea typeface="Noto Sans TC" panose="020B0500000000000000" pitchFamily="34" charset="-120"/>
              </a:rPr>
              <a:t>client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封包</a:t>
            </a:r>
          </a:p>
        </p:txBody>
      </p:sp>
    </p:spTree>
    <p:extLst>
      <p:ext uri="{BB962C8B-B14F-4D97-AF65-F5344CB8AC3E}">
        <p14:creationId xmlns:p14="http://schemas.microsoft.com/office/powerpoint/2010/main" val="407338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連線區</a:t>
            </a:r>
            <a:endParaRPr lang="zh-TW" altLang="en-US" dirty="0"/>
          </a:p>
        </p:txBody>
      </p:sp>
      <p:pic>
        <p:nvPicPr>
          <p:cNvPr id="62" name="圖片 61">
            <a:extLst>
              <a:ext uri="{FF2B5EF4-FFF2-40B4-BE49-F238E27FC236}">
                <a16:creationId xmlns:a16="http://schemas.microsoft.com/office/drawing/2014/main" id="{CCD25495-517D-6D7E-B5EE-0DEC2D4CF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589" y="1067609"/>
            <a:ext cx="5848822" cy="3656980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74794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接收</a:t>
            </a:r>
            <a:r>
              <a:rPr lang="en-US" altLang="zh-TW" dirty="0">
                <a:latin typeface="Orbitron ExtraBold" panose="02020500000000000000" charset="0"/>
                <a:ea typeface="Noto Sans TC" panose="020B0500000000000000" pitchFamily="34" charset="-120"/>
              </a:rPr>
              <a:t>client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封包</a:t>
            </a:r>
            <a:endParaRPr lang="zh-TW" altLang="en-US" dirty="0"/>
          </a:p>
        </p:txBody>
      </p:sp>
      <p:pic>
        <p:nvPicPr>
          <p:cNvPr id="5696" name="圖片 5695">
            <a:extLst>
              <a:ext uri="{FF2B5EF4-FFF2-40B4-BE49-F238E27FC236}">
                <a16:creationId xmlns:a16="http://schemas.microsoft.com/office/drawing/2014/main" id="{C5E64026-D9C7-0141-247D-B611F6A53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336" y="1067609"/>
            <a:ext cx="5285328" cy="3817456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77936121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0" name="Google Shape;5740;p34"/>
          <p:cNvSpPr txBox="1">
            <a:spLocks noGrp="1"/>
          </p:cNvSpPr>
          <p:nvPr>
            <p:ph type="title" idx="3"/>
          </p:nvPr>
        </p:nvSpPr>
        <p:spPr>
          <a:xfrm>
            <a:off x="309667" y="121305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確認玩家</a:t>
            </a:r>
            <a:r>
              <a:rPr lang="en-US" dirty="0"/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(thread)</a:t>
            </a:r>
            <a:endParaRPr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Server code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en-US" altLang="zh-TW" dirty="0"/>
              <a:t>network pt2</a:t>
            </a:r>
            <a:endParaRPr lang="zh-TW" altLang="en-US" dirty="0"/>
          </a:p>
        </p:txBody>
      </p:sp>
      <p:sp>
        <p:nvSpPr>
          <p:cNvPr id="5697" name="Google Shape;5740;p34">
            <a:extLst>
              <a:ext uri="{FF2B5EF4-FFF2-40B4-BE49-F238E27FC236}">
                <a16:creationId xmlns:a16="http://schemas.microsoft.com/office/drawing/2014/main" id="{0D8B2F47-A6DC-F7A0-A09B-B9B4765F7C6F}"/>
              </a:ext>
            </a:extLst>
          </p:cNvPr>
          <p:cNvSpPr txBox="1">
            <a:spLocks/>
          </p:cNvSpPr>
          <p:nvPr/>
        </p:nvSpPr>
        <p:spPr>
          <a:xfrm>
            <a:off x="4572000" y="1213054"/>
            <a:ext cx="3857415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廣播 、 廣播所有玩家的位置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(thread)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C3272A5-3B90-78CD-BE22-D4CC48AAA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62" y="1713665"/>
            <a:ext cx="3623070" cy="3004497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99CACC8-FAAA-CCDD-A58D-7E182D7E09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7110" y="1713665"/>
            <a:ext cx="5040253" cy="3004496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8536988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0" name="Google Shape;5600;p31"/>
          <p:cNvSpPr txBox="1">
            <a:spLocks noGrp="1"/>
          </p:cNvSpPr>
          <p:nvPr>
            <p:ph type="title"/>
          </p:nvPr>
        </p:nvSpPr>
        <p:spPr>
          <a:xfrm>
            <a:off x="311700" y="33509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大綱</a:t>
            </a:r>
          </a:p>
        </p:txBody>
      </p:sp>
      <p:grpSp>
        <p:nvGrpSpPr>
          <p:cNvPr id="5601" name="Google Shape;5601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02" name="Google Shape;5602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07" name="Google Shape;5607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1" name="Google Shape;5611;p31">
            <a:hlinkClick r:id="rId3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1148450" y="1500761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作品架構、符合條件說明</a:t>
            </a:r>
            <a:endParaRPr sz="2000" dirty="0"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sp>
        <p:nvSpPr>
          <p:cNvPr id="5612" name="Google Shape;5612;p31"/>
          <p:cNvSpPr txBox="1">
            <a:spLocks noGrp="1"/>
          </p:cNvSpPr>
          <p:nvPr>
            <p:ph type="subTitle" idx="1"/>
          </p:nvPr>
        </p:nvSpPr>
        <p:spPr>
          <a:xfrm>
            <a:off x="1148450" y="176057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架構圖、運用技術介紹</a:t>
            </a:r>
          </a:p>
        </p:txBody>
      </p:sp>
      <p:sp>
        <p:nvSpPr>
          <p:cNvPr id="5613" name="Google Shape;5613;p31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1148450" y="2672332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zh-TW" altLang="en-US" sz="20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遭遇的困難、挑戰</a:t>
            </a:r>
            <a:endParaRPr sz="2000" dirty="0"/>
          </a:p>
        </p:txBody>
      </p:sp>
      <p:sp>
        <p:nvSpPr>
          <p:cNvPr id="5614" name="Google Shape;5614;p31"/>
          <p:cNvSpPr txBox="1">
            <a:spLocks noGrp="1"/>
          </p:cNvSpPr>
          <p:nvPr>
            <p:ph type="subTitle" idx="4"/>
          </p:nvPr>
        </p:nvSpPr>
        <p:spPr>
          <a:xfrm>
            <a:off x="1148450" y="2932141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FFD966"/>
              </a:buClr>
            </a:pPr>
            <a:r>
              <a:rPr lang="zh-TW" altLang="en-US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卡爛、耍笨</a:t>
            </a:r>
          </a:p>
        </p:txBody>
      </p:sp>
      <p:sp>
        <p:nvSpPr>
          <p:cNvPr id="5615" name="Google Shape;5615;p31">
            <a:hlinkClick r:id="rId5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1148450" y="3843902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zh-TW" altLang="en-US" sz="20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心得</a:t>
            </a:r>
          </a:p>
        </p:txBody>
      </p:sp>
      <p:sp>
        <p:nvSpPr>
          <p:cNvPr id="5616" name="Google Shape;5616;p31"/>
          <p:cNvSpPr txBox="1">
            <a:spLocks noGrp="1"/>
          </p:cNvSpPr>
          <p:nvPr>
            <p:ph type="subTitle" idx="6"/>
          </p:nvPr>
        </p:nvSpPr>
        <p:spPr>
          <a:xfrm>
            <a:off x="1148450" y="4103711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FFD966"/>
              </a:buClr>
            </a:pPr>
            <a:r>
              <a:rPr lang="zh-TW" altLang="en-US" sz="1400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一點點自己的想法</a:t>
            </a:r>
          </a:p>
        </p:txBody>
      </p:sp>
      <p:sp>
        <p:nvSpPr>
          <p:cNvPr id="5617" name="Google Shape;5617;p31">
            <a:hlinkClick r:id="rId6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4906750" y="1500761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altLang="zh-TW" sz="20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DEMO</a:t>
            </a:r>
            <a:r>
              <a:rPr lang="zh-TW" altLang="en-US" sz="20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與遊戲介紹</a:t>
            </a:r>
            <a:endParaRPr lang="en-US" altLang="zh-TW" sz="2000" dirty="0"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sp>
        <p:nvSpPr>
          <p:cNvPr id="5618" name="Google Shape;5618;p31"/>
          <p:cNvSpPr txBox="1">
            <a:spLocks noGrp="1"/>
          </p:cNvSpPr>
          <p:nvPr>
            <p:ph type="subTitle" idx="8"/>
          </p:nvPr>
        </p:nvSpPr>
        <p:spPr>
          <a:xfrm>
            <a:off x="4906750" y="176057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FFD966"/>
              </a:buClr>
            </a:pPr>
            <a:r>
              <a:rPr lang="zh-TW" altLang="en-US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程式執行、玩法介紹</a:t>
            </a:r>
          </a:p>
        </p:txBody>
      </p:sp>
      <p:sp>
        <p:nvSpPr>
          <p:cNvPr id="5619" name="Google Shape;5619;p31">
            <a:hlinkClick r:id="rId7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4906750" y="2672332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zh-TW" altLang="en-US" sz="20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重點程式碼說明</a:t>
            </a:r>
            <a:endParaRPr lang="zh-TW" altLang="en-US" sz="2000" dirty="0"/>
          </a:p>
        </p:txBody>
      </p:sp>
      <p:sp>
        <p:nvSpPr>
          <p:cNvPr id="5620" name="Google Shape;5620;p31"/>
          <p:cNvSpPr txBox="1">
            <a:spLocks noGrp="1"/>
          </p:cNvSpPr>
          <p:nvPr>
            <p:ph type="subTitle" idx="13"/>
          </p:nvPr>
        </p:nvSpPr>
        <p:spPr>
          <a:xfrm>
            <a:off x="4906750" y="293215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FFD966"/>
              </a:buClr>
            </a:pPr>
            <a:r>
              <a:rPr lang="zh-TW" altLang="en-US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網路實作與遊戲設計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確認玩家</a:t>
            </a:r>
            <a:r>
              <a:rPr lang="en-US" altLang="zh-TW" dirty="0"/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C3272A5-3B90-78CD-BE22-D4CC48AAA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480" y="939971"/>
            <a:ext cx="4913039" cy="4074227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12127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廣播 、 廣播所有玩家的位置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99CACC8-FAAA-CCDD-A58D-7E182D7E0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707" y="939971"/>
            <a:ext cx="6816586" cy="406336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7895634"/>
      </p:ext>
    </p:extLst>
  </p:cSld>
  <p:clrMapOvr>
    <a:masterClrMapping/>
  </p:clrMapOvr>
  <p:transition spd="slow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0" name="Google Shape;5740;p34"/>
          <p:cNvSpPr txBox="1">
            <a:spLocks noGrp="1"/>
          </p:cNvSpPr>
          <p:nvPr>
            <p:ph type="title" idx="3"/>
          </p:nvPr>
        </p:nvSpPr>
        <p:spPr>
          <a:xfrm>
            <a:off x="906976" y="121305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陷阱啟動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(thread)</a:t>
            </a:r>
            <a:endParaRPr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Server code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game</a:t>
            </a:r>
            <a:endParaRPr lang="zh-TW" altLang="en-US" dirty="0"/>
          </a:p>
        </p:txBody>
      </p:sp>
      <p:sp>
        <p:nvSpPr>
          <p:cNvPr id="5697" name="Google Shape;5740;p34">
            <a:extLst>
              <a:ext uri="{FF2B5EF4-FFF2-40B4-BE49-F238E27FC236}">
                <a16:creationId xmlns:a16="http://schemas.microsoft.com/office/drawing/2014/main" id="{0D8B2F47-A6DC-F7A0-A09B-B9B4765F7C6F}"/>
              </a:ext>
            </a:extLst>
          </p:cNvPr>
          <p:cNvSpPr txBox="1">
            <a:spLocks/>
          </p:cNvSpPr>
          <p:nvPr/>
        </p:nvSpPr>
        <p:spPr>
          <a:xfrm>
            <a:off x="5148224" y="1213054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確認玩家存活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A9F9D2A-250F-D339-63BD-5712FE81F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75" y="1665780"/>
            <a:ext cx="2604001" cy="3185095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476A979-B137-54D1-EBD1-08B10A3AF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412" y="1647345"/>
            <a:ext cx="2611310" cy="3185095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94014535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陷阱啟動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A9F9D2A-250F-D339-63BD-5712FE81F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0148" y="907788"/>
            <a:ext cx="3223704" cy="3943087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08398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確認玩家存活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476A979-B137-54D1-EBD1-08B10A3AF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364" y="953504"/>
            <a:ext cx="3286326" cy="4008432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62900831"/>
      </p:ext>
    </p:extLst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Client code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接收廣播並處理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846655C-626F-1D4E-9B6C-BF52B2075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6359" y="781934"/>
            <a:ext cx="3811281" cy="4235894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11" name="標題 3">
            <a:extLst>
              <a:ext uri="{FF2B5EF4-FFF2-40B4-BE49-F238E27FC236}">
                <a16:creationId xmlns:a16="http://schemas.microsoft.com/office/drawing/2014/main" id="{F97FC356-1347-2305-2EAB-6D1C574BE65E}"/>
              </a:ext>
            </a:extLst>
          </p:cNvPr>
          <p:cNvSpPr txBox="1">
            <a:spLocks/>
          </p:cNvSpPr>
          <p:nvPr/>
        </p:nvSpPr>
        <p:spPr>
          <a:xfrm>
            <a:off x="6408356" y="1226999"/>
            <a:ext cx="285321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Orbitron ExtraBold"/>
              <a:buNone/>
              <a:defRPr sz="21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這是單一線程運作的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)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98969591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Client code</a:t>
            </a:r>
            <a:r>
              <a:rPr lang="zh-TW" altLang="en-US" dirty="0"/>
              <a:t> </a:t>
            </a:r>
            <a:r>
              <a:rPr lang="en-US" altLang="zh-TW" dirty="0"/>
              <a:t>–</a:t>
            </a:r>
            <a:r>
              <a:rPr lang="zh-TW" altLang="en-US" dirty="0"/>
              <a:t>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鍵盤控制與送</a:t>
            </a:r>
            <a:r>
              <a:rPr lang="en-US" altLang="zh-TW" dirty="0"/>
              <a:t>TCP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ED7D76D-A2B8-CFD0-A92B-E55EA2889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209" y="939971"/>
            <a:ext cx="6470797" cy="4054336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8696545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1" name="Google Shape;6941;p48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942" name="Google Shape;6942;p4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sz="32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心得</a:t>
            </a:r>
          </a:p>
        </p:txBody>
      </p:sp>
      <p:sp>
        <p:nvSpPr>
          <p:cNvPr id="6943" name="Google Shape;6943;p4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FFD966"/>
              </a:buClr>
            </a:pPr>
            <a:r>
              <a:rPr lang="zh-TW" altLang="en-US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一點點自己的想法</a:t>
            </a:r>
          </a:p>
        </p:txBody>
      </p:sp>
      <p:grpSp>
        <p:nvGrpSpPr>
          <p:cNvPr id="6944" name="Google Shape;6944;p48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945" name="Google Shape;6945;p4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4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4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4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4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4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4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4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4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4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4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4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4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4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4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4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4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4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4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4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4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4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4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4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4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4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4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2" name="Google Shape;6972;p48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973" name="Google Shape;6973;p4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4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4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4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4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4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4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4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4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4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4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4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4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4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4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4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4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4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4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4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4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4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4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4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4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4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4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0" name="Google Shape;7000;p48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01" name="Google Shape;7001;p4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4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4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4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4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4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4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4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4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4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4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4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4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4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4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4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4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4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4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4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4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4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4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4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028" name="Google Shape;7028;p48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9" name="Google Shape;7029;p48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0" name="Google Shape;7030;p48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9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9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69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/>
          <p:cNvSpPr/>
          <p:nvPr/>
        </p:nvSpPr>
        <p:spPr>
          <a:xfrm>
            <a:off x="1586100" y="272845"/>
            <a:ext cx="5971800" cy="4616245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0" name="Google Shape;5720;p33"/>
          <p:cNvSpPr txBox="1">
            <a:spLocks noGrp="1"/>
          </p:cNvSpPr>
          <p:nvPr>
            <p:ph type="body" idx="1"/>
          </p:nvPr>
        </p:nvSpPr>
        <p:spPr>
          <a:xfrm>
            <a:off x="1850923" y="703949"/>
            <a:ext cx="5488322" cy="38426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我當初是想說，我要用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pygame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做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GUI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，但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server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端要用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寫，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算是個人執著吧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?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)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我覺得用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當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server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比較快。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我花了一個六日完成這個專案，花了大概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26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小時，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我也是第一次寫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pygame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，成果還算滿意，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我只覺得我以後碰遊戲設計要先學美工。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網路部分我覺得我規劃的還不錯，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我是先寫好整個的規劃再開始做的，速度就會快一點，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像是封包大小、內容，都是在寫之前就定好的，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當然中途一定有小出錯，但有先寫好文本就會很方便。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BTW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我是寫完才知道這東西叫做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death run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，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然後再上平台去改名稱的，這東西不叫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gmod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，這只是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gmod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的一個遊玩小分支。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731" name="Google Shape;5731;p33"/>
          <p:cNvSpPr/>
          <p:nvPr/>
        </p:nvSpPr>
        <p:spPr>
          <a:xfrm>
            <a:off x="1781725" y="423750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/>
          <p:cNvSpPr/>
          <p:nvPr/>
        </p:nvSpPr>
        <p:spPr>
          <a:xfrm rot="-3601102">
            <a:off x="7157040" y="4581725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28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fallOver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/>
          <p:cNvSpPr/>
          <p:nvPr/>
        </p:nvSpPr>
        <p:spPr>
          <a:xfrm>
            <a:off x="1586100" y="1256030"/>
            <a:ext cx="5971800" cy="263144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0" name="Google Shape;5720;p33"/>
          <p:cNvSpPr txBox="1">
            <a:spLocks noGrp="1"/>
          </p:cNvSpPr>
          <p:nvPr>
            <p:ph type="body" idx="1"/>
          </p:nvPr>
        </p:nvSpPr>
        <p:spPr>
          <a:xfrm>
            <a:off x="1850923" y="703949"/>
            <a:ext cx="5488322" cy="38426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玩家人物素材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  <a:hlinkClick r:id="rId3"/>
              </a:rPr>
              <a:t>https://craftpix.net/freebies/free-pixel-art-tiny-hero-sprites/?num=1&amp;count=228&amp;sq=cute&amp;pos=5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爆炸素材</a:t>
            </a:r>
            <a:b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  <a:hlinkClick r:id="rId4"/>
              </a:rPr>
              <a:t>https://craftpix.net/freebies/free-flame-effects-sprite-pack/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731" name="Google Shape;5731;p33"/>
          <p:cNvSpPr/>
          <p:nvPr/>
        </p:nvSpPr>
        <p:spPr>
          <a:xfrm>
            <a:off x="1781725" y="1439750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/>
          <p:cNvSpPr/>
          <p:nvPr/>
        </p:nvSpPr>
        <p:spPr>
          <a:xfrm rot="-3601102">
            <a:off x="7157040" y="3565725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0082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5" name="Google Shape;5625;p32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626" name="Google Shape;5626;p3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sz="32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作品架構、符合條件說明</a:t>
            </a:r>
          </a:p>
        </p:txBody>
      </p:sp>
      <p:sp>
        <p:nvSpPr>
          <p:cNvPr id="5627" name="Google Shape;5627;p3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架構圖、運用技術介紹</a:t>
            </a:r>
          </a:p>
        </p:txBody>
      </p:sp>
      <p:grpSp>
        <p:nvGrpSpPr>
          <p:cNvPr id="5628" name="Google Shape;5628;p32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629" name="Google Shape;5629;p32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2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2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2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2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32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2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2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2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2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2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2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2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2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2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2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2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2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2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2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2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2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2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6" name="Google Shape;5656;p32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657" name="Google Shape;5657;p32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2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2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2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32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32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2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2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2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2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2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2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2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2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2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2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2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2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2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2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2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2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2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4" name="Google Shape;5684;p32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685" name="Google Shape;5685;p32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2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2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2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2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2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2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2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2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2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2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2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2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2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2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2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2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2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2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2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2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2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2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12" name="Google Shape;5712;p32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3" name="Google Shape;5713;p32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8" name="Google Shape;5718;p33"/>
          <p:cNvSpPr/>
          <p:nvPr/>
        </p:nvSpPr>
        <p:spPr>
          <a:xfrm>
            <a:off x="1586100" y="116385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0" name="Google Shape;5720;p33"/>
          <p:cNvSpPr txBox="1">
            <a:spLocks noGrp="1"/>
          </p:cNvSpPr>
          <p:nvPr>
            <p:ph type="body" idx="1"/>
          </p:nvPr>
        </p:nvSpPr>
        <p:spPr>
          <a:xfrm>
            <a:off x="2548050" y="1587450"/>
            <a:ext cx="4047900" cy="196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kumimoji="0" lang="en" altLang="zh-TW" sz="4800" b="0" i="0" u="none" strike="noStrike" kern="0" cap="none" spc="0" normalizeH="0" baseline="0" noProof="0" dirty="0">
                <a:ln>
                  <a:noFill/>
                </a:ln>
                <a:solidFill>
                  <a:srgbClr val="FFD966"/>
                </a:solidFill>
                <a:effectLst/>
                <a:uLnTx/>
                <a:uFillTx/>
                <a:latin typeface="Orbitron ExtraBold"/>
                <a:sym typeface="Orbitron ExtraBold"/>
              </a:rPr>
              <a:t>THANKS!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sz="4800" dirty="0">
                <a:solidFill>
                  <a:srgbClr val="FFD966"/>
                </a:solidFill>
                <a:latin typeface="Noto Sans TC" panose="020B0500000000000000" pitchFamily="34" charset="-120"/>
                <a:ea typeface="Noto Sans TC" panose="020B0500000000000000" pitchFamily="34" charset="-120"/>
                <a:sym typeface="Orbitron ExtraBold"/>
              </a:rPr>
              <a:t>感謝觀看</a:t>
            </a:r>
            <a:endParaRPr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731" name="Google Shape;5731;p33"/>
          <p:cNvSpPr/>
          <p:nvPr/>
        </p:nvSpPr>
        <p:spPr>
          <a:xfrm>
            <a:off x="1781725" y="133077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2" name="Google Shape;5732;p33"/>
          <p:cNvSpPr/>
          <p:nvPr/>
        </p:nvSpPr>
        <p:spPr>
          <a:xfrm rot="-3601102">
            <a:off x="7157040" y="363045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915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p3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基本架構圖</a:t>
            </a:r>
            <a:endParaRPr dirty="0"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5941" name="Google Shape;5941;p3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42" name="Google Shape;5942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5930;p38">
            <a:extLst>
              <a:ext uri="{FF2B5EF4-FFF2-40B4-BE49-F238E27FC236}">
                <a16:creationId xmlns:a16="http://schemas.microsoft.com/office/drawing/2014/main" id="{4982E4FF-2849-8584-BA30-458846460AD0}"/>
              </a:ext>
            </a:extLst>
          </p:cNvPr>
          <p:cNvSpPr txBox="1">
            <a:spLocks/>
          </p:cNvSpPr>
          <p:nvPr/>
        </p:nvSpPr>
        <p:spPr>
          <a:xfrm>
            <a:off x="4247006" y="2747962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/>
              <a:t>server</a:t>
            </a: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265F5A4A-1FD0-70CC-648E-B9C1935DEF23}"/>
              </a:ext>
            </a:extLst>
          </p:cNvPr>
          <p:cNvGrpSpPr/>
          <p:nvPr/>
        </p:nvGrpSpPr>
        <p:grpSpPr>
          <a:xfrm>
            <a:off x="4516670" y="2161428"/>
            <a:ext cx="565436" cy="540239"/>
            <a:chOff x="1617237" y="2266735"/>
            <a:chExt cx="565436" cy="540239"/>
          </a:xfrm>
        </p:grpSpPr>
        <p:sp>
          <p:nvSpPr>
            <p:cNvPr id="15" name="Google Shape;5947;p38">
              <a:extLst>
                <a:ext uri="{FF2B5EF4-FFF2-40B4-BE49-F238E27FC236}">
                  <a16:creationId xmlns:a16="http://schemas.microsoft.com/office/drawing/2014/main" id="{6F9E9D01-BB9E-A719-2AAE-4D06B88A7DC8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948;p38">
              <a:extLst>
                <a:ext uri="{FF2B5EF4-FFF2-40B4-BE49-F238E27FC236}">
                  <a16:creationId xmlns:a16="http://schemas.microsoft.com/office/drawing/2014/main" id="{88E4F988-2A09-BAFD-8A2F-87508297AA52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949;p38">
              <a:extLst>
                <a:ext uri="{FF2B5EF4-FFF2-40B4-BE49-F238E27FC236}">
                  <a16:creationId xmlns:a16="http://schemas.microsoft.com/office/drawing/2014/main" id="{474A3FF8-CF33-9E99-8A21-E46FF33FDC49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950;p38">
              <a:extLst>
                <a:ext uri="{FF2B5EF4-FFF2-40B4-BE49-F238E27FC236}">
                  <a16:creationId xmlns:a16="http://schemas.microsoft.com/office/drawing/2014/main" id="{21D43F87-0429-8BD4-3ED6-736531F34E74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951;p38">
              <a:extLst>
                <a:ext uri="{FF2B5EF4-FFF2-40B4-BE49-F238E27FC236}">
                  <a16:creationId xmlns:a16="http://schemas.microsoft.com/office/drawing/2014/main" id="{A6AE9B5C-F834-B26E-F57C-16F0A798F2BC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952;p38">
              <a:extLst>
                <a:ext uri="{FF2B5EF4-FFF2-40B4-BE49-F238E27FC236}">
                  <a16:creationId xmlns:a16="http://schemas.microsoft.com/office/drawing/2014/main" id="{66D828B7-992D-55CC-F1D0-CF7CAFD22EC4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953;p38">
              <a:extLst>
                <a:ext uri="{FF2B5EF4-FFF2-40B4-BE49-F238E27FC236}">
                  <a16:creationId xmlns:a16="http://schemas.microsoft.com/office/drawing/2014/main" id="{4F423D7E-B3A3-1EE8-6A94-72D1C2001367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954;p38">
              <a:extLst>
                <a:ext uri="{FF2B5EF4-FFF2-40B4-BE49-F238E27FC236}">
                  <a16:creationId xmlns:a16="http://schemas.microsoft.com/office/drawing/2014/main" id="{249ECBDE-A7F5-6DA0-77B2-BD4F618D0023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955;p38">
              <a:extLst>
                <a:ext uri="{FF2B5EF4-FFF2-40B4-BE49-F238E27FC236}">
                  <a16:creationId xmlns:a16="http://schemas.microsoft.com/office/drawing/2014/main" id="{5A462BF0-28DB-E816-C28A-ED2E80AA11C5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956;p38">
              <a:extLst>
                <a:ext uri="{FF2B5EF4-FFF2-40B4-BE49-F238E27FC236}">
                  <a16:creationId xmlns:a16="http://schemas.microsoft.com/office/drawing/2014/main" id="{A0B2DA8E-6E07-31CF-FA61-519CCCD04C37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957;p38">
              <a:extLst>
                <a:ext uri="{FF2B5EF4-FFF2-40B4-BE49-F238E27FC236}">
                  <a16:creationId xmlns:a16="http://schemas.microsoft.com/office/drawing/2014/main" id="{A5D96F20-3C09-82F1-141F-85F78B2F3BEA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958;p38">
              <a:extLst>
                <a:ext uri="{FF2B5EF4-FFF2-40B4-BE49-F238E27FC236}">
                  <a16:creationId xmlns:a16="http://schemas.microsoft.com/office/drawing/2014/main" id="{16047D6B-21FC-5196-601C-C37A11E6114D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959;p38">
              <a:extLst>
                <a:ext uri="{FF2B5EF4-FFF2-40B4-BE49-F238E27FC236}">
                  <a16:creationId xmlns:a16="http://schemas.microsoft.com/office/drawing/2014/main" id="{7E41D774-EE0C-16DC-72D8-963693AD081E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960;p38">
              <a:extLst>
                <a:ext uri="{FF2B5EF4-FFF2-40B4-BE49-F238E27FC236}">
                  <a16:creationId xmlns:a16="http://schemas.microsoft.com/office/drawing/2014/main" id="{E61992C6-D562-D0EF-3D7A-76CDF23EC389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61;p38">
              <a:extLst>
                <a:ext uri="{FF2B5EF4-FFF2-40B4-BE49-F238E27FC236}">
                  <a16:creationId xmlns:a16="http://schemas.microsoft.com/office/drawing/2014/main" id="{6E85FD3D-544F-E0C0-C2A5-5540D4453356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5930;p38">
            <a:extLst>
              <a:ext uri="{FF2B5EF4-FFF2-40B4-BE49-F238E27FC236}">
                <a16:creationId xmlns:a16="http://schemas.microsoft.com/office/drawing/2014/main" id="{878EF681-3071-8B81-C3A2-87548D037777}"/>
              </a:ext>
            </a:extLst>
          </p:cNvPr>
          <p:cNvSpPr txBox="1">
            <a:spLocks/>
          </p:cNvSpPr>
          <p:nvPr/>
        </p:nvSpPr>
        <p:spPr>
          <a:xfrm>
            <a:off x="1613383" y="1905603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/>
              <a:t>client</a:t>
            </a:r>
          </a:p>
        </p:txBody>
      </p:sp>
      <p:grpSp>
        <p:nvGrpSpPr>
          <p:cNvPr id="50" name="群組 49">
            <a:extLst>
              <a:ext uri="{FF2B5EF4-FFF2-40B4-BE49-F238E27FC236}">
                <a16:creationId xmlns:a16="http://schemas.microsoft.com/office/drawing/2014/main" id="{367F95B2-CF39-CFF5-896B-7268FC2D92C5}"/>
              </a:ext>
            </a:extLst>
          </p:cNvPr>
          <p:cNvGrpSpPr/>
          <p:nvPr/>
        </p:nvGrpSpPr>
        <p:grpSpPr>
          <a:xfrm>
            <a:off x="1883047" y="1319069"/>
            <a:ext cx="565436" cy="540239"/>
            <a:chOff x="1617237" y="2266735"/>
            <a:chExt cx="565436" cy="540239"/>
          </a:xfrm>
        </p:grpSpPr>
        <p:sp>
          <p:nvSpPr>
            <p:cNvPr id="51" name="Google Shape;5947;p38">
              <a:extLst>
                <a:ext uri="{FF2B5EF4-FFF2-40B4-BE49-F238E27FC236}">
                  <a16:creationId xmlns:a16="http://schemas.microsoft.com/office/drawing/2014/main" id="{37B36AC2-A89B-DBC9-41A9-0B31F6D84A88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948;p38">
              <a:extLst>
                <a:ext uri="{FF2B5EF4-FFF2-40B4-BE49-F238E27FC236}">
                  <a16:creationId xmlns:a16="http://schemas.microsoft.com/office/drawing/2014/main" id="{FEEB183F-BCA9-ABF9-7AC4-404C6030B35F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949;p38">
              <a:extLst>
                <a:ext uri="{FF2B5EF4-FFF2-40B4-BE49-F238E27FC236}">
                  <a16:creationId xmlns:a16="http://schemas.microsoft.com/office/drawing/2014/main" id="{FA71D13F-D629-A105-4314-C4C87DAD4A9C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950;p38">
              <a:extLst>
                <a:ext uri="{FF2B5EF4-FFF2-40B4-BE49-F238E27FC236}">
                  <a16:creationId xmlns:a16="http://schemas.microsoft.com/office/drawing/2014/main" id="{66981BA2-6F9D-4FB7-A6FF-9FF93DDB30D5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951;p38">
              <a:extLst>
                <a:ext uri="{FF2B5EF4-FFF2-40B4-BE49-F238E27FC236}">
                  <a16:creationId xmlns:a16="http://schemas.microsoft.com/office/drawing/2014/main" id="{A498CE0F-2EC9-8155-8326-2F18975DC341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952;p38">
              <a:extLst>
                <a:ext uri="{FF2B5EF4-FFF2-40B4-BE49-F238E27FC236}">
                  <a16:creationId xmlns:a16="http://schemas.microsoft.com/office/drawing/2014/main" id="{6C510421-ACA8-7D3D-0E5D-A164C6F35F0E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953;p38">
              <a:extLst>
                <a:ext uri="{FF2B5EF4-FFF2-40B4-BE49-F238E27FC236}">
                  <a16:creationId xmlns:a16="http://schemas.microsoft.com/office/drawing/2014/main" id="{21896865-873C-92A7-EFB7-0877E6BC1D2E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954;p38">
              <a:extLst>
                <a:ext uri="{FF2B5EF4-FFF2-40B4-BE49-F238E27FC236}">
                  <a16:creationId xmlns:a16="http://schemas.microsoft.com/office/drawing/2014/main" id="{81F92F7C-96CC-A5DF-CDA6-BDFD32A1D7DE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55;p38">
              <a:extLst>
                <a:ext uri="{FF2B5EF4-FFF2-40B4-BE49-F238E27FC236}">
                  <a16:creationId xmlns:a16="http://schemas.microsoft.com/office/drawing/2014/main" id="{BF9B101B-BFDF-D73E-F1B6-DE4A753221C8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956;p38">
              <a:extLst>
                <a:ext uri="{FF2B5EF4-FFF2-40B4-BE49-F238E27FC236}">
                  <a16:creationId xmlns:a16="http://schemas.microsoft.com/office/drawing/2014/main" id="{C7E05316-5731-AC3A-64EF-F87960BCD9DC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957;p38">
              <a:extLst>
                <a:ext uri="{FF2B5EF4-FFF2-40B4-BE49-F238E27FC236}">
                  <a16:creationId xmlns:a16="http://schemas.microsoft.com/office/drawing/2014/main" id="{802AA356-2083-E55C-17A9-9B1C47B499F3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958;p38">
              <a:extLst>
                <a:ext uri="{FF2B5EF4-FFF2-40B4-BE49-F238E27FC236}">
                  <a16:creationId xmlns:a16="http://schemas.microsoft.com/office/drawing/2014/main" id="{EEBD8158-E173-6EDD-41C3-4E0633F498D6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959;p38">
              <a:extLst>
                <a:ext uri="{FF2B5EF4-FFF2-40B4-BE49-F238E27FC236}">
                  <a16:creationId xmlns:a16="http://schemas.microsoft.com/office/drawing/2014/main" id="{E69E0916-61DC-DCA1-42AB-A8962041B878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960;p38">
              <a:extLst>
                <a:ext uri="{FF2B5EF4-FFF2-40B4-BE49-F238E27FC236}">
                  <a16:creationId xmlns:a16="http://schemas.microsoft.com/office/drawing/2014/main" id="{5686AB0F-0A7A-84A1-F4D8-B0C8BC5E8859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961;p38">
              <a:extLst>
                <a:ext uri="{FF2B5EF4-FFF2-40B4-BE49-F238E27FC236}">
                  <a16:creationId xmlns:a16="http://schemas.microsoft.com/office/drawing/2014/main" id="{C84D0F4D-89E2-B322-23A0-5696668E6A44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0" name="Google Shape;5930;p38">
            <a:extLst>
              <a:ext uri="{FF2B5EF4-FFF2-40B4-BE49-F238E27FC236}">
                <a16:creationId xmlns:a16="http://schemas.microsoft.com/office/drawing/2014/main" id="{E7E7A317-8158-C69F-DF15-7C8F40E21051}"/>
              </a:ext>
            </a:extLst>
          </p:cNvPr>
          <p:cNvSpPr txBox="1">
            <a:spLocks/>
          </p:cNvSpPr>
          <p:nvPr/>
        </p:nvSpPr>
        <p:spPr>
          <a:xfrm>
            <a:off x="1613383" y="4175869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/>
              <a:t>client</a:t>
            </a:r>
            <a:endParaRPr lang="en-US" dirty="0"/>
          </a:p>
        </p:txBody>
      </p:sp>
      <p:grpSp>
        <p:nvGrpSpPr>
          <p:cNvPr id="5891" name="群組 5890">
            <a:extLst>
              <a:ext uri="{FF2B5EF4-FFF2-40B4-BE49-F238E27FC236}">
                <a16:creationId xmlns:a16="http://schemas.microsoft.com/office/drawing/2014/main" id="{1A7A638E-9910-E10E-125E-60F0050B4EFE}"/>
              </a:ext>
            </a:extLst>
          </p:cNvPr>
          <p:cNvGrpSpPr/>
          <p:nvPr/>
        </p:nvGrpSpPr>
        <p:grpSpPr>
          <a:xfrm>
            <a:off x="1883047" y="3589335"/>
            <a:ext cx="565436" cy="540239"/>
            <a:chOff x="1617237" y="2266735"/>
            <a:chExt cx="565436" cy="540239"/>
          </a:xfrm>
        </p:grpSpPr>
        <p:sp>
          <p:nvSpPr>
            <p:cNvPr id="5892" name="Google Shape;5947;p38">
              <a:extLst>
                <a:ext uri="{FF2B5EF4-FFF2-40B4-BE49-F238E27FC236}">
                  <a16:creationId xmlns:a16="http://schemas.microsoft.com/office/drawing/2014/main" id="{C9D85693-0292-F3E7-76C4-CF40447DE69C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948;p38">
              <a:extLst>
                <a:ext uri="{FF2B5EF4-FFF2-40B4-BE49-F238E27FC236}">
                  <a16:creationId xmlns:a16="http://schemas.microsoft.com/office/drawing/2014/main" id="{B6004CE5-20DB-2480-C088-8C94F289738B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949;p38">
              <a:extLst>
                <a:ext uri="{FF2B5EF4-FFF2-40B4-BE49-F238E27FC236}">
                  <a16:creationId xmlns:a16="http://schemas.microsoft.com/office/drawing/2014/main" id="{CDF194A4-7F7A-6DBD-558F-1C958B176F55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950;p38">
              <a:extLst>
                <a:ext uri="{FF2B5EF4-FFF2-40B4-BE49-F238E27FC236}">
                  <a16:creationId xmlns:a16="http://schemas.microsoft.com/office/drawing/2014/main" id="{5B632619-F4E0-F33B-8CA5-5A2B5B315207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951;p38">
              <a:extLst>
                <a:ext uri="{FF2B5EF4-FFF2-40B4-BE49-F238E27FC236}">
                  <a16:creationId xmlns:a16="http://schemas.microsoft.com/office/drawing/2014/main" id="{7A94047C-5F80-F53B-90C7-494C14151107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952;p38">
              <a:extLst>
                <a:ext uri="{FF2B5EF4-FFF2-40B4-BE49-F238E27FC236}">
                  <a16:creationId xmlns:a16="http://schemas.microsoft.com/office/drawing/2014/main" id="{2AED38CB-BA02-B83A-C0E2-B6F6A1E01CDF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953;p38">
              <a:extLst>
                <a:ext uri="{FF2B5EF4-FFF2-40B4-BE49-F238E27FC236}">
                  <a16:creationId xmlns:a16="http://schemas.microsoft.com/office/drawing/2014/main" id="{20F8ACEB-AA90-2522-2758-7C9497792F5C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954;p38">
              <a:extLst>
                <a:ext uri="{FF2B5EF4-FFF2-40B4-BE49-F238E27FC236}">
                  <a16:creationId xmlns:a16="http://schemas.microsoft.com/office/drawing/2014/main" id="{3F714FD4-A8DF-21DD-287E-4AE60730209F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55;p38">
              <a:extLst>
                <a:ext uri="{FF2B5EF4-FFF2-40B4-BE49-F238E27FC236}">
                  <a16:creationId xmlns:a16="http://schemas.microsoft.com/office/drawing/2014/main" id="{63ABC7F6-E6B1-3556-E8AB-DFD5FD68654D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56;p38">
              <a:extLst>
                <a:ext uri="{FF2B5EF4-FFF2-40B4-BE49-F238E27FC236}">
                  <a16:creationId xmlns:a16="http://schemas.microsoft.com/office/drawing/2014/main" id="{504FC0D0-277B-0A59-F36C-EF3EB19A4A07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57;p38">
              <a:extLst>
                <a:ext uri="{FF2B5EF4-FFF2-40B4-BE49-F238E27FC236}">
                  <a16:creationId xmlns:a16="http://schemas.microsoft.com/office/drawing/2014/main" id="{760DC47C-8D6F-2BD7-7242-65C69EB95DB2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58;p38">
              <a:extLst>
                <a:ext uri="{FF2B5EF4-FFF2-40B4-BE49-F238E27FC236}">
                  <a16:creationId xmlns:a16="http://schemas.microsoft.com/office/drawing/2014/main" id="{9EE91874-21CA-C2A3-6D01-EE53BD4400FF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59;p38">
              <a:extLst>
                <a:ext uri="{FF2B5EF4-FFF2-40B4-BE49-F238E27FC236}">
                  <a16:creationId xmlns:a16="http://schemas.microsoft.com/office/drawing/2014/main" id="{E74BFF02-28FC-1528-FC85-8BBE272C0139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60;p38">
              <a:extLst>
                <a:ext uri="{FF2B5EF4-FFF2-40B4-BE49-F238E27FC236}">
                  <a16:creationId xmlns:a16="http://schemas.microsoft.com/office/drawing/2014/main" id="{24C0B6A8-C0C6-44BC-E469-EFB12593B4E8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61;p38">
              <a:extLst>
                <a:ext uri="{FF2B5EF4-FFF2-40B4-BE49-F238E27FC236}">
                  <a16:creationId xmlns:a16="http://schemas.microsoft.com/office/drawing/2014/main" id="{767A9D14-8D70-E971-519E-62C0C994E344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3" name="Google Shape;5752;p34">
            <a:extLst>
              <a:ext uri="{FF2B5EF4-FFF2-40B4-BE49-F238E27FC236}">
                <a16:creationId xmlns:a16="http://schemas.microsoft.com/office/drawing/2014/main" id="{2B10DCF2-3D5C-A1E1-A213-0806E5EDE3A4}"/>
              </a:ext>
            </a:extLst>
          </p:cNvPr>
          <p:cNvGrpSpPr/>
          <p:nvPr/>
        </p:nvGrpSpPr>
        <p:grpSpPr>
          <a:xfrm>
            <a:off x="6680571" y="1815151"/>
            <a:ext cx="351465" cy="404210"/>
            <a:chOff x="4191725" y="1823525"/>
            <a:chExt cx="462450" cy="531850"/>
          </a:xfrm>
        </p:grpSpPr>
        <p:sp>
          <p:nvSpPr>
            <p:cNvPr id="5914" name="Google Shape;5753;p34">
              <a:extLst>
                <a:ext uri="{FF2B5EF4-FFF2-40B4-BE49-F238E27FC236}">
                  <a16:creationId xmlns:a16="http://schemas.microsoft.com/office/drawing/2014/main" id="{E7C4CA57-74A9-036A-D0BE-AE9353DCEED0}"/>
                </a:ext>
              </a:extLst>
            </p:cNvPr>
            <p:cNvSpPr/>
            <p:nvPr/>
          </p:nvSpPr>
          <p:spPr>
            <a:xfrm>
              <a:off x="4191725" y="1823525"/>
              <a:ext cx="462450" cy="531850"/>
            </a:xfrm>
            <a:custGeom>
              <a:avLst/>
              <a:gdLst/>
              <a:ahLst/>
              <a:cxnLst/>
              <a:rect l="l" t="t" r="r" b="b"/>
              <a:pathLst>
                <a:path w="18498" h="21274" extrusionOk="0">
                  <a:moveTo>
                    <a:pt x="6474" y="1"/>
                  </a:moveTo>
                  <a:lnTo>
                    <a:pt x="6474" y="1389"/>
                  </a:lnTo>
                  <a:lnTo>
                    <a:pt x="5087" y="1389"/>
                  </a:lnTo>
                  <a:lnTo>
                    <a:pt x="5087" y="2775"/>
                  </a:lnTo>
                  <a:lnTo>
                    <a:pt x="3699" y="2775"/>
                  </a:lnTo>
                  <a:lnTo>
                    <a:pt x="3699" y="4163"/>
                  </a:lnTo>
                  <a:lnTo>
                    <a:pt x="2313" y="4163"/>
                  </a:lnTo>
                  <a:lnTo>
                    <a:pt x="2313" y="14336"/>
                  </a:lnTo>
                  <a:lnTo>
                    <a:pt x="1387" y="14336"/>
                  </a:lnTo>
                  <a:lnTo>
                    <a:pt x="1387" y="15724"/>
                  </a:lnTo>
                  <a:lnTo>
                    <a:pt x="1" y="15724"/>
                  </a:lnTo>
                  <a:lnTo>
                    <a:pt x="1" y="18499"/>
                  </a:lnTo>
                  <a:lnTo>
                    <a:pt x="5550" y="18499"/>
                  </a:lnTo>
                  <a:lnTo>
                    <a:pt x="5550" y="19885"/>
                  </a:lnTo>
                  <a:lnTo>
                    <a:pt x="6938" y="19885"/>
                  </a:lnTo>
                  <a:lnTo>
                    <a:pt x="6938" y="21273"/>
                  </a:lnTo>
                  <a:lnTo>
                    <a:pt x="11562" y="21273"/>
                  </a:lnTo>
                  <a:lnTo>
                    <a:pt x="11562" y="19885"/>
                  </a:lnTo>
                  <a:lnTo>
                    <a:pt x="12949" y="19885"/>
                  </a:lnTo>
                  <a:lnTo>
                    <a:pt x="12949" y="18499"/>
                  </a:lnTo>
                  <a:lnTo>
                    <a:pt x="18497" y="18499"/>
                  </a:lnTo>
                  <a:lnTo>
                    <a:pt x="18497" y="15724"/>
                  </a:lnTo>
                  <a:lnTo>
                    <a:pt x="17111" y="15724"/>
                  </a:lnTo>
                  <a:lnTo>
                    <a:pt x="17111" y="14336"/>
                  </a:lnTo>
                  <a:lnTo>
                    <a:pt x="16187" y="14336"/>
                  </a:lnTo>
                  <a:lnTo>
                    <a:pt x="16187" y="4163"/>
                  </a:lnTo>
                  <a:lnTo>
                    <a:pt x="14799" y="4163"/>
                  </a:lnTo>
                  <a:lnTo>
                    <a:pt x="14799" y="2775"/>
                  </a:lnTo>
                  <a:lnTo>
                    <a:pt x="13411" y="2775"/>
                  </a:lnTo>
                  <a:lnTo>
                    <a:pt x="13411" y="1389"/>
                  </a:lnTo>
                  <a:lnTo>
                    <a:pt x="12024" y="1389"/>
                  </a:lnTo>
                  <a:lnTo>
                    <a:pt x="1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754;p34">
              <a:extLst>
                <a:ext uri="{FF2B5EF4-FFF2-40B4-BE49-F238E27FC236}">
                  <a16:creationId xmlns:a16="http://schemas.microsoft.com/office/drawing/2014/main" id="{31073055-06F5-1EA4-F829-D1A69FE35A6F}"/>
                </a:ext>
              </a:extLst>
            </p:cNvPr>
            <p:cNvSpPr/>
            <p:nvPr/>
          </p:nvSpPr>
          <p:spPr>
            <a:xfrm>
              <a:off x="4191725" y="2147225"/>
              <a:ext cx="462450" cy="138775"/>
            </a:xfrm>
            <a:custGeom>
              <a:avLst/>
              <a:gdLst/>
              <a:ahLst/>
              <a:cxnLst/>
              <a:rect l="l" t="t" r="r" b="b"/>
              <a:pathLst>
                <a:path w="18498" h="5551" extrusionOk="0">
                  <a:moveTo>
                    <a:pt x="2313" y="1"/>
                  </a:moveTo>
                  <a:lnTo>
                    <a:pt x="2313" y="1388"/>
                  </a:lnTo>
                  <a:lnTo>
                    <a:pt x="1387" y="1388"/>
                  </a:lnTo>
                  <a:lnTo>
                    <a:pt x="1387" y="2776"/>
                  </a:lnTo>
                  <a:lnTo>
                    <a:pt x="1" y="2776"/>
                  </a:lnTo>
                  <a:lnTo>
                    <a:pt x="1" y="5551"/>
                  </a:lnTo>
                  <a:lnTo>
                    <a:pt x="18497" y="5551"/>
                  </a:lnTo>
                  <a:lnTo>
                    <a:pt x="18497" y="2776"/>
                  </a:lnTo>
                  <a:lnTo>
                    <a:pt x="17111" y="2776"/>
                  </a:lnTo>
                  <a:lnTo>
                    <a:pt x="17111" y="1388"/>
                  </a:lnTo>
                  <a:lnTo>
                    <a:pt x="16187" y="1388"/>
                  </a:lnTo>
                  <a:lnTo>
                    <a:pt x="161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755;p34">
              <a:extLst>
                <a:ext uri="{FF2B5EF4-FFF2-40B4-BE49-F238E27FC236}">
                  <a16:creationId xmlns:a16="http://schemas.microsoft.com/office/drawing/2014/main" id="{CE655DBA-4FED-781C-7F66-7750E5AD915C}"/>
                </a:ext>
              </a:extLst>
            </p:cNvPr>
            <p:cNvSpPr/>
            <p:nvPr/>
          </p:nvSpPr>
          <p:spPr>
            <a:xfrm>
              <a:off x="4249525" y="1846650"/>
              <a:ext cx="127200" cy="335300"/>
            </a:xfrm>
            <a:custGeom>
              <a:avLst/>
              <a:gdLst/>
              <a:ahLst/>
              <a:cxnLst/>
              <a:rect l="l" t="t" r="r" b="b"/>
              <a:pathLst>
                <a:path w="5088" h="13412" extrusionOk="0">
                  <a:moveTo>
                    <a:pt x="4162" y="0"/>
                  </a:moveTo>
                  <a:lnTo>
                    <a:pt x="4162" y="464"/>
                  </a:lnTo>
                  <a:lnTo>
                    <a:pt x="2775" y="464"/>
                  </a:lnTo>
                  <a:lnTo>
                    <a:pt x="2775" y="1388"/>
                  </a:lnTo>
                  <a:lnTo>
                    <a:pt x="2775" y="1850"/>
                  </a:lnTo>
                  <a:lnTo>
                    <a:pt x="1387" y="1850"/>
                  </a:lnTo>
                  <a:lnTo>
                    <a:pt x="1387" y="3238"/>
                  </a:lnTo>
                  <a:lnTo>
                    <a:pt x="1" y="3238"/>
                  </a:lnTo>
                  <a:lnTo>
                    <a:pt x="1" y="13411"/>
                  </a:lnTo>
                  <a:lnTo>
                    <a:pt x="2313" y="13411"/>
                  </a:lnTo>
                  <a:lnTo>
                    <a:pt x="2313" y="3238"/>
                  </a:lnTo>
                  <a:lnTo>
                    <a:pt x="2775" y="3238"/>
                  </a:lnTo>
                  <a:lnTo>
                    <a:pt x="2775" y="2774"/>
                  </a:lnTo>
                  <a:lnTo>
                    <a:pt x="3700" y="2774"/>
                  </a:lnTo>
                  <a:lnTo>
                    <a:pt x="3700" y="1850"/>
                  </a:lnTo>
                  <a:lnTo>
                    <a:pt x="4162" y="1850"/>
                  </a:lnTo>
                  <a:lnTo>
                    <a:pt x="4162" y="1388"/>
                  </a:lnTo>
                  <a:lnTo>
                    <a:pt x="5088" y="1388"/>
                  </a:lnTo>
                  <a:lnTo>
                    <a:pt x="5088" y="464"/>
                  </a:lnTo>
                  <a:lnTo>
                    <a:pt x="50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756;p34">
              <a:extLst>
                <a:ext uri="{FF2B5EF4-FFF2-40B4-BE49-F238E27FC236}">
                  <a16:creationId xmlns:a16="http://schemas.microsoft.com/office/drawing/2014/main" id="{C214499B-ECC9-4199-479A-FC7869AAABAB}"/>
                </a:ext>
              </a:extLst>
            </p:cNvPr>
            <p:cNvSpPr/>
            <p:nvPr/>
          </p:nvSpPr>
          <p:spPr>
            <a:xfrm>
              <a:off x="4191725" y="2181925"/>
              <a:ext cx="57825" cy="104075"/>
            </a:xfrm>
            <a:custGeom>
              <a:avLst/>
              <a:gdLst/>
              <a:ahLst/>
              <a:cxnLst/>
              <a:rect l="l" t="t" r="r" b="b"/>
              <a:pathLst>
                <a:path w="2313" h="4163" extrusionOk="0">
                  <a:moveTo>
                    <a:pt x="1387" y="0"/>
                  </a:moveTo>
                  <a:lnTo>
                    <a:pt x="1387" y="925"/>
                  </a:lnTo>
                  <a:lnTo>
                    <a:pt x="1387" y="1388"/>
                  </a:lnTo>
                  <a:lnTo>
                    <a:pt x="1" y="1388"/>
                  </a:lnTo>
                  <a:lnTo>
                    <a:pt x="1" y="4163"/>
                  </a:lnTo>
                  <a:lnTo>
                    <a:pt x="2313" y="4163"/>
                  </a:lnTo>
                  <a:lnTo>
                    <a:pt x="2313" y="3237"/>
                  </a:lnTo>
                  <a:lnTo>
                    <a:pt x="2313" y="1851"/>
                  </a:lnTo>
                  <a:lnTo>
                    <a:pt x="2313" y="1388"/>
                  </a:lnTo>
                  <a:lnTo>
                    <a:pt x="2313" y="925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757;p34">
              <a:extLst>
                <a:ext uri="{FF2B5EF4-FFF2-40B4-BE49-F238E27FC236}">
                  <a16:creationId xmlns:a16="http://schemas.microsoft.com/office/drawing/2014/main" id="{91477258-17D2-568B-0AE1-CB8B9E076337}"/>
                </a:ext>
              </a:extLst>
            </p:cNvPr>
            <p:cNvSpPr/>
            <p:nvPr/>
          </p:nvSpPr>
          <p:spPr>
            <a:xfrm>
              <a:off x="4330450" y="2274425"/>
              <a:ext cx="57825" cy="80950"/>
            </a:xfrm>
            <a:custGeom>
              <a:avLst/>
              <a:gdLst/>
              <a:ahLst/>
              <a:cxnLst/>
              <a:rect l="l" t="t" r="r" b="b"/>
              <a:pathLst>
                <a:path w="2313" h="3238" extrusionOk="0">
                  <a:moveTo>
                    <a:pt x="1" y="1"/>
                  </a:moveTo>
                  <a:lnTo>
                    <a:pt x="1" y="1849"/>
                  </a:lnTo>
                  <a:lnTo>
                    <a:pt x="1389" y="1849"/>
                  </a:lnTo>
                  <a:lnTo>
                    <a:pt x="1389" y="2311"/>
                  </a:lnTo>
                  <a:lnTo>
                    <a:pt x="1389" y="3237"/>
                  </a:lnTo>
                  <a:lnTo>
                    <a:pt x="2313" y="3237"/>
                  </a:lnTo>
                  <a:lnTo>
                    <a:pt x="2313" y="2311"/>
                  </a:lnTo>
                  <a:lnTo>
                    <a:pt x="2313" y="1849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758;p34">
              <a:extLst>
                <a:ext uri="{FF2B5EF4-FFF2-40B4-BE49-F238E27FC236}">
                  <a16:creationId xmlns:a16="http://schemas.microsoft.com/office/drawing/2014/main" id="{11E903EA-C3F6-A362-65C3-4F62BE634D34}"/>
                </a:ext>
              </a:extLst>
            </p:cNvPr>
            <p:cNvSpPr/>
            <p:nvPr/>
          </p:nvSpPr>
          <p:spPr>
            <a:xfrm>
              <a:off x="4284200" y="189290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759;p34">
              <a:extLst>
                <a:ext uri="{FF2B5EF4-FFF2-40B4-BE49-F238E27FC236}">
                  <a16:creationId xmlns:a16="http://schemas.microsoft.com/office/drawing/2014/main" id="{4728197D-314F-AC77-5AFC-94E991B8166E}"/>
                </a:ext>
              </a:extLst>
            </p:cNvPr>
            <p:cNvSpPr/>
            <p:nvPr/>
          </p:nvSpPr>
          <p:spPr>
            <a:xfrm>
              <a:off x="4318900" y="185820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760;p34">
              <a:extLst>
                <a:ext uri="{FF2B5EF4-FFF2-40B4-BE49-F238E27FC236}">
                  <a16:creationId xmlns:a16="http://schemas.microsoft.com/office/drawing/2014/main" id="{D83E84E0-9BC3-C097-739B-70DE2B57E113}"/>
                </a:ext>
              </a:extLst>
            </p:cNvPr>
            <p:cNvSpPr/>
            <p:nvPr/>
          </p:nvSpPr>
          <p:spPr>
            <a:xfrm>
              <a:off x="4226400" y="1927600"/>
              <a:ext cx="393100" cy="289050"/>
            </a:xfrm>
            <a:custGeom>
              <a:avLst/>
              <a:gdLst/>
              <a:ahLst/>
              <a:cxnLst/>
              <a:rect l="l" t="t" r="r" b="b"/>
              <a:pathLst>
                <a:path w="15724" h="11562" extrusionOk="0">
                  <a:moveTo>
                    <a:pt x="926" y="0"/>
                  </a:moveTo>
                  <a:lnTo>
                    <a:pt x="926" y="10173"/>
                  </a:lnTo>
                  <a:lnTo>
                    <a:pt x="0" y="10173"/>
                  </a:lnTo>
                  <a:lnTo>
                    <a:pt x="0" y="11561"/>
                  </a:lnTo>
                  <a:lnTo>
                    <a:pt x="15724" y="11561"/>
                  </a:lnTo>
                  <a:lnTo>
                    <a:pt x="15724" y="10173"/>
                  </a:lnTo>
                  <a:lnTo>
                    <a:pt x="14800" y="10173"/>
                  </a:lnTo>
                  <a:lnTo>
                    <a:pt x="14800" y="0"/>
                  </a:lnTo>
                  <a:lnTo>
                    <a:pt x="13412" y="0"/>
                  </a:lnTo>
                  <a:lnTo>
                    <a:pt x="13412" y="10173"/>
                  </a:lnTo>
                  <a:lnTo>
                    <a:pt x="2312" y="10173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761;p34">
              <a:extLst>
                <a:ext uri="{FF2B5EF4-FFF2-40B4-BE49-F238E27FC236}">
                  <a16:creationId xmlns:a16="http://schemas.microsoft.com/office/drawing/2014/main" id="{8698BA1F-11F6-527B-87CC-30EE0A8EB34F}"/>
                </a:ext>
              </a:extLst>
            </p:cNvPr>
            <p:cNvSpPr/>
            <p:nvPr/>
          </p:nvSpPr>
          <p:spPr>
            <a:xfrm>
              <a:off x="4365150" y="2320650"/>
              <a:ext cx="115650" cy="34725"/>
            </a:xfrm>
            <a:custGeom>
              <a:avLst/>
              <a:gdLst/>
              <a:ahLst/>
              <a:cxnLst/>
              <a:rect l="l" t="t" r="r" b="b"/>
              <a:pathLst>
                <a:path w="4626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4625" y="1388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762;p34">
              <a:extLst>
                <a:ext uri="{FF2B5EF4-FFF2-40B4-BE49-F238E27FC236}">
                  <a16:creationId xmlns:a16="http://schemas.microsoft.com/office/drawing/2014/main" id="{013F8201-2923-46BD-1EE7-5375BF3A17E7}"/>
                </a:ext>
              </a:extLst>
            </p:cNvPr>
            <p:cNvSpPr/>
            <p:nvPr/>
          </p:nvSpPr>
          <p:spPr>
            <a:xfrm>
              <a:off x="4353550" y="1823525"/>
              <a:ext cx="138800" cy="34725"/>
            </a:xfrm>
            <a:custGeom>
              <a:avLst/>
              <a:gdLst/>
              <a:ahLst/>
              <a:cxnLst/>
              <a:rect l="l" t="t" r="r" b="b"/>
              <a:pathLst>
                <a:path w="5552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763;p34">
              <a:extLst>
                <a:ext uri="{FF2B5EF4-FFF2-40B4-BE49-F238E27FC236}">
                  <a16:creationId xmlns:a16="http://schemas.microsoft.com/office/drawing/2014/main" id="{5DBCBEDF-CC99-27E7-538A-7201E59034AA}"/>
                </a:ext>
              </a:extLst>
            </p:cNvPr>
            <p:cNvSpPr/>
            <p:nvPr/>
          </p:nvSpPr>
          <p:spPr>
            <a:xfrm>
              <a:off x="4526975" y="189290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764;p34">
              <a:extLst>
                <a:ext uri="{FF2B5EF4-FFF2-40B4-BE49-F238E27FC236}">
                  <a16:creationId xmlns:a16="http://schemas.microsoft.com/office/drawing/2014/main" id="{08D07AF3-66D7-A3C4-592A-7939AF69EA38}"/>
                </a:ext>
              </a:extLst>
            </p:cNvPr>
            <p:cNvSpPr/>
            <p:nvPr/>
          </p:nvSpPr>
          <p:spPr>
            <a:xfrm>
              <a:off x="4492325" y="185820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765;p34">
              <a:extLst>
                <a:ext uri="{FF2B5EF4-FFF2-40B4-BE49-F238E27FC236}">
                  <a16:creationId xmlns:a16="http://schemas.microsoft.com/office/drawing/2014/main" id="{865E1BA1-F404-5877-0632-B3FA2A65E5B7}"/>
                </a:ext>
              </a:extLst>
            </p:cNvPr>
            <p:cNvSpPr/>
            <p:nvPr/>
          </p:nvSpPr>
          <p:spPr>
            <a:xfrm>
              <a:off x="4191725" y="2216625"/>
              <a:ext cx="462450" cy="104050"/>
            </a:xfrm>
            <a:custGeom>
              <a:avLst/>
              <a:gdLst/>
              <a:ahLst/>
              <a:cxnLst/>
              <a:rect l="l" t="t" r="r" b="b"/>
              <a:pathLst>
                <a:path w="18498" h="4162" extrusionOk="0">
                  <a:moveTo>
                    <a:pt x="1" y="0"/>
                  </a:moveTo>
                  <a:lnTo>
                    <a:pt x="1" y="2775"/>
                  </a:lnTo>
                  <a:lnTo>
                    <a:pt x="5550" y="2775"/>
                  </a:lnTo>
                  <a:lnTo>
                    <a:pt x="5550" y="4161"/>
                  </a:lnTo>
                  <a:lnTo>
                    <a:pt x="6938" y="4161"/>
                  </a:lnTo>
                  <a:lnTo>
                    <a:pt x="6938" y="2775"/>
                  </a:lnTo>
                  <a:lnTo>
                    <a:pt x="11562" y="2775"/>
                  </a:lnTo>
                  <a:lnTo>
                    <a:pt x="11562" y="4161"/>
                  </a:lnTo>
                  <a:lnTo>
                    <a:pt x="12949" y="4161"/>
                  </a:lnTo>
                  <a:lnTo>
                    <a:pt x="12949" y="2775"/>
                  </a:lnTo>
                  <a:lnTo>
                    <a:pt x="18497" y="2775"/>
                  </a:lnTo>
                  <a:lnTo>
                    <a:pt x="18497" y="0"/>
                  </a:lnTo>
                  <a:lnTo>
                    <a:pt x="17111" y="0"/>
                  </a:lnTo>
                  <a:lnTo>
                    <a:pt x="1711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2" name="Google Shape;5930;p38">
            <a:extLst>
              <a:ext uri="{FF2B5EF4-FFF2-40B4-BE49-F238E27FC236}">
                <a16:creationId xmlns:a16="http://schemas.microsoft.com/office/drawing/2014/main" id="{93A95A3B-0C63-59FD-7F71-73F95B517B13}"/>
              </a:ext>
            </a:extLst>
          </p:cNvPr>
          <p:cNvSpPr txBox="1">
            <a:spLocks/>
          </p:cNvSpPr>
          <p:nvPr/>
        </p:nvSpPr>
        <p:spPr>
          <a:xfrm rot="20466823">
            <a:off x="5232438" y="1956563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UDP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廣播</a:t>
            </a:r>
            <a:endParaRPr 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5994" name="直線單箭頭接點 5993">
            <a:extLst>
              <a:ext uri="{FF2B5EF4-FFF2-40B4-BE49-F238E27FC236}">
                <a16:creationId xmlns:a16="http://schemas.microsoft.com/office/drawing/2014/main" id="{7F64ACB9-F5BF-1E8C-478C-4674B9561935}"/>
              </a:ext>
            </a:extLst>
          </p:cNvPr>
          <p:cNvCxnSpPr>
            <a:cxnSpLocks/>
          </p:cNvCxnSpPr>
          <p:nvPr/>
        </p:nvCxnSpPr>
        <p:spPr>
          <a:xfrm flipV="1">
            <a:off x="5287203" y="2101503"/>
            <a:ext cx="1175477" cy="367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41" name="直線單箭頭接點 6040">
            <a:extLst>
              <a:ext uri="{FF2B5EF4-FFF2-40B4-BE49-F238E27FC236}">
                <a16:creationId xmlns:a16="http://schemas.microsoft.com/office/drawing/2014/main" id="{6BBF8EF0-9799-6122-FD7A-75372A400956}"/>
              </a:ext>
            </a:extLst>
          </p:cNvPr>
          <p:cNvCxnSpPr>
            <a:cxnSpLocks/>
          </p:cNvCxnSpPr>
          <p:nvPr/>
        </p:nvCxnSpPr>
        <p:spPr>
          <a:xfrm>
            <a:off x="2742733" y="1540068"/>
            <a:ext cx="1577207" cy="706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43" name="Google Shape;5930;p38">
            <a:extLst>
              <a:ext uri="{FF2B5EF4-FFF2-40B4-BE49-F238E27FC236}">
                <a16:creationId xmlns:a16="http://schemas.microsoft.com/office/drawing/2014/main" id="{DE8BBC1C-1A89-9546-956E-E2239F81266A}"/>
              </a:ext>
            </a:extLst>
          </p:cNvPr>
          <p:cNvSpPr txBox="1">
            <a:spLocks/>
          </p:cNvSpPr>
          <p:nvPr/>
        </p:nvSpPr>
        <p:spPr>
          <a:xfrm rot="1450899">
            <a:off x="3100336" y="1464124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</a:t>
            </a:r>
            <a:endParaRPr 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6044" name="直線單箭頭接點 6043">
            <a:extLst>
              <a:ext uri="{FF2B5EF4-FFF2-40B4-BE49-F238E27FC236}">
                <a16:creationId xmlns:a16="http://schemas.microsoft.com/office/drawing/2014/main" id="{C6966B58-5754-2CAA-C7F9-A6AA1EDB1923}"/>
              </a:ext>
            </a:extLst>
          </p:cNvPr>
          <p:cNvCxnSpPr>
            <a:cxnSpLocks/>
          </p:cNvCxnSpPr>
          <p:nvPr/>
        </p:nvCxnSpPr>
        <p:spPr>
          <a:xfrm flipH="1" flipV="1">
            <a:off x="2716361" y="1749239"/>
            <a:ext cx="1623083" cy="6703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48" name="直線單箭頭接點 6047">
            <a:extLst>
              <a:ext uri="{FF2B5EF4-FFF2-40B4-BE49-F238E27FC236}">
                <a16:creationId xmlns:a16="http://schemas.microsoft.com/office/drawing/2014/main" id="{2F3374CB-7914-840B-3A23-7FE520CE7141}"/>
              </a:ext>
            </a:extLst>
          </p:cNvPr>
          <p:cNvCxnSpPr>
            <a:cxnSpLocks/>
          </p:cNvCxnSpPr>
          <p:nvPr/>
        </p:nvCxnSpPr>
        <p:spPr>
          <a:xfrm flipV="1">
            <a:off x="2774454" y="2701667"/>
            <a:ext cx="1566354" cy="92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49" name="Google Shape;5930;p38">
            <a:extLst>
              <a:ext uri="{FF2B5EF4-FFF2-40B4-BE49-F238E27FC236}">
                <a16:creationId xmlns:a16="http://schemas.microsoft.com/office/drawing/2014/main" id="{0CBBB6B9-D479-A31F-1646-8F30EEA4F3FF}"/>
              </a:ext>
            </a:extLst>
          </p:cNvPr>
          <p:cNvSpPr txBox="1">
            <a:spLocks/>
          </p:cNvSpPr>
          <p:nvPr/>
        </p:nvSpPr>
        <p:spPr>
          <a:xfrm rot="19816880">
            <a:off x="2940145" y="2776555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</a:t>
            </a:r>
            <a:endParaRPr 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6050" name="直線單箭頭接點 6049">
            <a:extLst>
              <a:ext uri="{FF2B5EF4-FFF2-40B4-BE49-F238E27FC236}">
                <a16:creationId xmlns:a16="http://schemas.microsoft.com/office/drawing/2014/main" id="{5CF4D784-3B6D-BA3A-17C6-76222F32C75F}"/>
              </a:ext>
            </a:extLst>
          </p:cNvPr>
          <p:cNvCxnSpPr>
            <a:cxnSpLocks/>
          </p:cNvCxnSpPr>
          <p:nvPr/>
        </p:nvCxnSpPr>
        <p:spPr>
          <a:xfrm flipH="1">
            <a:off x="2774454" y="2878383"/>
            <a:ext cx="1564990" cy="932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73" name="Google Shape;5721;p33">
            <a:extLst>
              <a:ext uri="{FF2B5EF4-FFF2-40B4-BE49-F238E27FC236}">
                <a16:creationId xmlns:a16="http://schemas.microsoft.com/office/drawing/2014/main" id="{BA975238-B281-A59C-21CC-81CCB1C8B1EE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6074" name="Google Shape;5722;p33">
              <a:extLst>
                <a:ext uri="{FF2B5EF4-FFF2-40B4-BE49-F238E27FC236}">
                  <a16:creationId xmlns:a16="http://schemas.microsoft.com/office/drawing/2014/main" id="{410B2414-16E4-59DF-DC8E-C662E04A8D8D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5723;p33">
              <a:extLst>
                <a:ext uri="{FF2B5EF4-FFF2-40B4-BE49-F238E27FC236}">
                  <a16:creationId xmlns:a16="http://schemas.microsoft.com/office/drawing/2014/main" id="{9926FD53-FA08-8217-C7F1-CC74F17D00A1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5724;p33">
              <a:extLst>
                <a:ext uri="{FF2B5EF4-FFF2-40B4-BE49-F238E27FC236}">
                  <a16:creationId xmlns:a16="http://schemas.microsoft.com/office/drawing/2014/main" id="{537EBBB0-66E2-D3CE-6C11-CDFCC9722BD5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5725;p33">
              <a:extLst>
                <a:ext uri="{FF2B5EF4-FFF2-40B4-BE49-F238E27FC236}">
                  <a16:creationId xmlns:a16="http://schemas.microsoft.com/office/drawing/2014/main" id="{980AEB9E-E2ED-15B3-C490-5472ECA93BDB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15632;p63">
            <a:extLst>
              <a:ext uri="{FF2B5EF4-FFF2-40B4-BE49-F238E27FC236}">
                <a16:creationId xmlns:a16="http://schemas.microsoft.com/office/drawing/2014/main" id="{7279F5BD-A5C8-8ECF-D720-44B2604EA59E}"/>
              </a:ext>
            </a:extLst>
          </p:cNvPr>
          <p:cNvGrpSpPr/>
          <p:nvPr/>
        </p:nvGrpSpPr>
        <p:grpSpPr>
          <a:xfrm rot="18659602">
            <a:off x="6986258" y="1654353"/>
            <a:ext cx="156200" cy="238374"/>
            <a:chOff x="3797428" y="2072734"/>
            <a:chExt cx="156200" cy="238374"/>
          </a:xfrm>
        </p:grpSpPr>
        <p:sp>
          <p:nvSpPr>
            <p:cNvPr id="6090" name="Google Shape;15639;p63">
              <a:extLst>
                <a:ext uri="{FF2B5EF4-FFF2-40B4-BE49-F238E27FC236}">
                  <a16:creationId xmlns:a16="http://schemas.microsoft.com/office/drawing/2014/main" id="{6CBDDF7A-44B0-9A07-8C2C-26CCCE169DB2}"/>
                </a:ext>
              </a:extLst>
            </p:cNvPr>
            <p:cNvSpPr/>
            <p:nvPr/>
          </p:nvSpPr>
          <p:spPr>
            <a:xfrm>
              <a:off x="3797428" y="2151790"/>
              <a:ext cx="33241" cy="80000"/>
            </a:xfrm>
            <a:custGeom>
              <a:avLst/>
              <a:gdLst/>
              <a:ahLst/>
              <a:cxnLst/>
              <a:rect l="l" t="t" r="r" b="b"/>
              <a:pathLst>
                <a:path w="1269" h="3054" extrusionOk="0">
                  <a:moveTo>
                    <a:pt x="310" y="1"/>
                  </a:moveTo>
                  <a:cubicBezTo>
                    <a:pt x="142" y="1"/>
                    <a:pt x="0" y="217"/>
                    <a:pt x="158" y="374"/>
                  </a:cubicBezTo>
                  <a:cubicBezTo>
                    <a:pt x="795" y="1012"/>
                    <a:pt x="795" y="2046"/>
                    <a:pt x="158" y="2687"/>
                  </a:cubicBezTo>
                  <a:cubicBezTo>
                    <a:pt x="72" y="2769"/>
                    <a:pt x="72" y="2907"/>
                    <a:pt x="158" y="2989"/>
                  </a:cubicBezTo>
                  <a:cubicBezTo>
                    <a:pt x="199" y="3032"/>
                    <a:pt x="254" y="3053"/>
                    <a:pt x="309" y="3053"/>
                  </a:cubicBezTo>
                  <a:cubicBezTo>
                    <a:pt x="364" y="3053"/>
                    <a:pt x="420" y="3032"/>
                    <a:pt x="463" y="2989"/>
                  </a:cubicBezTo>
                  <a:cubicBezTo>
                    <a:pt x="1268" y="2183"/>
                    <a:pt x="1268" y="874"/>
                    <a:pt x="463" y="69"/>
                  </a:cubicBezTo>
                  <a:cubicBezTo>
                    <a:pt x="415" y="21"/>
                    <a:pt x="361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15640;p63">
              <a:extLst>
                <a:ext uri="{FF2B5EF4-FFF2-40B4-BE49-F238E27FC236}">
                  <a16:creationId xmlns:a16="http://schemas.microsoft.com/office/drawing/2014/main" id="{493BC16A-9FA4-A391-D64F-D5A6A9659D21}"/>
                </a:ext>
              </a:extLst>
            </p:cNvPr>
            <p:cNvSpPr/>
            <p:nvPr/>
          </p:nvSpPr>
          <p:spPr>
            <a:xfrm>
              <a:off x="3837427" y="2111764"/>
              <a:ext cx="55271" cy="159947"/>
            </a:xfrm>
            <a:custGeom>
              <a:avLst/>
              <a:gdLst/>
              <a:ahLst/>
              <a:cxnLst/>
              <a:rect l="l" t="t" r="r" b="b"/>
              <a:pathLst>
                <a:path w="2110" h="6106" extrusionOk="0">
                  <a:moveTo>
                    <a:pt x="310" y="1"/>
                  </a:moveTo>
                  <a:cubicBezTo>
                    <a:pt x="144" y="1"/>
                    <a:pt x="1" y="216"/>
                    <a:pt x="156" y="374"/>
                  </a:cubicBezTo>
                  <a:cubicBezTo>
                    <a:pt x="1636" y="1854"/>
                    <a:pt x="1636" y="4256"/>
                    <a:pt x="156" y="5737"/>
                  </a:cubicBezTo>
                  <a:cubicBezTo>
                    <a:pt x="74" y="5822"/>
                    <a:pt x="74" y="5959"/>
                    <a:pt x="156" y="6042"/>
                  </a:cubicBezTo>
                  <a:cubicBezTo>
                    <a:pt x="199" y="6085"/>
                    <a:pt x="254" y="6106"/>
                    <a:pt x="310" y="6106"/>
                  </a:cubicBezTo>
                  <a:cubicBezTo>
                    <a:pt x="365" y="6106"/>
                    <a:pt x="420" y="6085"/>
                    <a:pt x="461" y="6042"/>
                  </a:cubicBezTo>
                  <a:cubicBezTo>
                    <a:pt x="2109" y="4390"/>
                    <a:pt x="2109" y="1717"/>
                    <a:pt x="461" y="69"/>
                  </a:cubicBezTo>
                  <a:cubicBezTo>
                    <a:pt x="413" y="21"/>
                    <a:pt x="360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15641;p63">
              <a:extLst>
                <a:ext uri="{FF2B5EF4-FFF2-40B4-BE49-F238E27FC236}">
                  <a16:creationId xmlns:a16="http://schemas.microsoft.com/office/drawing/2014/main" id="{1DA49ED4-F5E1-C11B-16ED-C2A402F359CA}"/>
                </a:ext>
              </a:extLst>
            </p:cNvPr>
            <p:cNvSpPr/>
            <p:nvPr/>
          </p:nvSpPr>
          <p:spPr>
            <a:xfrm>
              <a:off x="3876641" y="2072734"/>
              <a:ext cx="76987" cy="238374"/>
            </a:xfrm>
            <a:custGeom>
              <a:avLst/>
              <a:gdLst/>
              <a:ahLst/>
              <a:cxnLst/>
              <a:rect l="l" t="t" r="r" b="b"/>
              <a:pathLst>
                <a:path w="2939" h="9100" extrusionOk="0">
                  <a:moveTo>
                    <a:pt x="307" y="0"/>
                  </a:moveTo>
                  <a:cubicBezTo>
                    <a:pt x="252" y="0"/>
                    <a:pt x="197" y="22"/>
                    <a:pt x="156" y="65"/>
                  </a:cubicBezTo>
                  <a:cubicBezTo>
                    <a:pt x="71" y="147"/>
                    <a:pt x="71" y="284"/>
                    <a:pt x="156" y="370"/>
                  </a:cubicBezTo>
                  <a:cubicBezTo>
                    <a:pt x="2459" y="2673"/>
                    <a:pt x="2459" y="6421"/>
                    <a:pt x="156" y="8728"/>
                  </a:cubicBezTo>
                  <a:cubicBezTo>
                    <a:pt x="1" y="8883"/>
                    <a:pt x="145" y="9099"/>
                    <a:pt x="312" y="9099"/>
                  </a:cubicBezTo>
                  <a:cubicBezTo>
                    <a:pt x="362" y="9099"/>
                    <a:pt x="414" y="9079"/>
                    <a:pt x="461" y="9033"/>
                  </a:cubicBezTo>
                  <a:cubicBezTo>
                    <a:pt x="2939" y="6555"/>
                    <a:pt x="2939" y="2539"/>
                    <a:pt x="461" y="65"/>
                  </a:cubicBezTo>
                  <a:cubicBezTo>
                    <a:pt x="418" y="22"/>
                    <a:pt x="363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3" name="Google Shape;15632;p63">
            <a:extLst>
              <a:ext uri="{FF2B5EF4-FFF2-40B4-BE49-F238E27FC236}">
                <a16:creationId xmlns:a16="http://schemas.microsoft.com/office/drawing/2014/main" id="{671A5349-7952-7574-88F9-1C5DE9E90BC7}"/>
              </a:ext>
            </a:extLst>
          </p:cNvPr>
          <p:cNvGrpSpPr/>
          <p:nvPr/>
        </p:nvGrpSpPr>
        <p:grpSpPr>
          <a:xfrm rot="7737644">
            <a:off x="6579886" y="2174962"/>
            <a:ext cx="156200" cy="238374"/>
            <a:chOff x="3797428" y="2072734"/>
            <a:chExt cx="156200" cy="238374"/>
          </a:xfrm>
        </p:grpSpPr>
        <p:sp>
          <p:nvSpPr>
            <p:cNvPr id="6094" name="Google Shape;15639;p63">
              <a:extLst>
                <a:ext uri="{FF2B5EF4-FFF2-40B4-BE49-F238E27FC236}">
                  <a16:creationId xmlns:a16="http://schemas.microsoft.com/office/drawing/2014/main" id="{D6BDF102-A4AF-58E3-8A31-02B6A5A1D6DA}"/>
                </a:ext>
              </a:extLst>
            </p:cNvPr>
            <p:cNvSpPr/>
            <p:nvPr/>
          </p:nvSpPr>
          <p:spPr>
            <a:xfrm>
              <a:off x="3797428" y="2151790"/>
              <a:ext cx="33241" cy="80000"/>
            </a:xfrm>
            <a:custGeom>
              <a:avLst/>
              <a:gdLst/>
              <a:ahLst/>
              <a:cxnLst/>
              <a:rect l="l" t="t" r="r" b="b"/>
              <a:pathLst>
                <a:path w="1269" h="3054" extrusionOk="0">
                  <a:moveTo>
                    <a:pt x="310" y="1"/>
                  </a:moveTo>
                  <a:cubicBezTo>
                    <a:pt x="142" y="1"/>
                    <a:pt x="0" y="217"/>
                    <a:pt x="158" y="374"/>
                  </a:cubicBezTo>
                  <a:cubicBezTo>
                    <a:pt x="795" y="1012"/>
                    <a:pt x="795" y="2046"/>
                    <a:pt x="158" y="2687"/>
                  </a:cubicBezTo>
                  <a:cubicBezTo>
                    <a:pt x="72" y="2769"/>
                    <a:pt x="72" y="2907"/>
                    <a:pt x="158" y="2989"/>
                  </a:cubicBezTo>
                  <a:cubicBezTo>
                    <a:pt x="199" y="3032"/>
                    <a:pt x="254" y="3053"/>
                    <a:pt x="309" y="3053"/>
                  </a:cubicBezTo>
                  <a:cubicBezTo>
                    <a:pt x="364" y="3053"/>
                    <a:pt x="420" y="3032"/>
                    <a:pt x="463" y="2989"/>
                  </a:cubicBezTo>
                  <a:cubicBezTo>
                    <a:pt x="1268" y="2183"/>
                    <a:pt x="1268" y="874"/>
                    <a:pt x="463" y="69"/>
                  </a:cubicBezTo>
                  <a:cubicBezTo>
                    <a:pt x="415" y="21"/>
                    <a:pt x="361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15640;p63">
              <a:extLst>
                <a:ext uri="{FF2B5EF4-FFF2-40B4-BE49-F238E27FC236}">
                  <a16:creationId xmlns:a16="http://schemas.microsoft.com/office/drawing/2014/main" id="{A2D866C8-9229-63A7-4795-B3748BF654DE}"/>
                </a:ext>
              </a:extLst>
            </p:cNvPr>
            <p:cNvSpPr/>
            <p:nvPr/>
          </p:nvSpPr>
          <p:spPr>
            <a:xfrm>
              <a:off x="3837427" y="2111764"/>
              <a:ext cx="55271" cy="159947"/>
            </a:xfrm>
            <a:custGeom>
              <a:avLst/>
              <a:gdLst/>
              <a:ahLst/>
              <a:cxnLst/>
              <a:rect l="l" t="t" r="r" b="b"/>
              <a:pathLst>
                <a:path w="2110" h="6106" extrusionOk="0">
                  <a:moveTo>
                    <a:pt x="310" y="1"/>
                  </a:moveTo>
                  <a:cubicBezTo>
                    <a:pt x="144" y="1"/>
                    <a:pt x="1" y="216"/>
                    <a:pt x="156" y="374"/>
                  </a:cubicBezTo>
                  <a:cubicBezTo>
                    <a:pt x="1636" y="1854"/>
                    <a:pt x="1636" y="4256"/>
                    <a:pt x="156" y="5737"/>
                  </a:cubicBezTo>
                  <a:cubicBezTo>
                    <a:pt x="74" y="5822"/>
                    <a:pt x="74" y="5959"/>
                    <a:pt x="156" y="6042"/>
                  </a:cubicBezTo>
                  <a:cubicBezTo>
                    <a:pt x="199" y="6085"/>
                    <a:pt x="254" y="6106"/>
                    <a:pt x="310" y="6106"/>
                  </a:cubicBezTo>
                  <a:cubicBezTo>
                    <a:pt x="365" y="6106"/>
                    <a:pt x="420" y="6085"/>
                    <a:pt x="461" y="6042"/>
                  </a:cubicBezTo>
                  <a:cubicBezTo>
                    <a:pt x="2109" y="4390"/>
                    <a:pt x="2109" y="1717"/>
                    <a:pt x="461" y="69"/>
                  </a:cubicBezTo>
                  <a:cubicBezTo>
                    <a:pt x="413" y="21"/>
                    <a:pt x="360" y="1"/>
                    <a:pt x="3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15641;p63">
              <a:extLst>
                <a:ext uri="{FF2B5EF4-FFF2-40B4-BE49-F238E27FC236}">
                  <a16:creationId xmlns:a16="http://schemas.microsoft.com/office/drawing/2014/main" id="{A8FDEE62-C544-C5E8-602A-AFB92E104D24}"/>
                </a:ext>
              </a:extLst>
            </p:cNvPr>
            <p:cNvSpPr/>
            <p:nvPr/>
          </p:nvSpPr>
          <p:spPr>
            <a:xfrm>
              <a:off x="3876641" y="2072734"/>
              <a:ext cx="76987" cy="238374"/>
            </a:xfrm>
            <a:custGeom>
              <a:avLst/>
              <a:gdLst/>
              <a:ahLst/>
              <a:cxnLst/>
              <a:rect l="l" t="t" r="r" b="b"/>
              <a:pathLst>
                <a:path w="2939" h="9100" extrusionOk="0">
                  <a:moveTo>
                    <a:pt x="307" y="0"/>
                  </a:moveTo>
                  <a:cubicBezTo>
                    <a:pt x="252" y="0"/>
                    <a:pt x="197" y="22"/>
                    <a:pt x="156" y="65"/>
                  </a:cubicBezTo>
                  <a:cubicBezTo>
                    <a:pt x="71" y="147"/>
                    <a:pt x="71" y="284"/>
                    <a:pt x="156" y="370"/>
                  </a:cubicBezTo>
                  <a:cubicBezTo>
                    <a:pt x="2459" y="2673"/>
                    <a:pt x="2459" y="6421"/>
                    <a:pt x="156" y="8728"/>
                  </a:cubicBezTo>
                  <a:cubicBezTo>
                    <a:pt x="1" y="8883"/>
                    <a:pt x="145" y="9099"/>
                    <a:pt x="312" y="9099"/>
                  </a:cubicBezTo>
                  <a:cubicBezTo>
                    <a:pt x="362" y="9099"/>
                    <a:pt x="414" y="9079"/>
                    <a:pt x="461" y="9033"/>
                  </a:cubicBezTo>
                  <a:cubicBezTo>
                    <a:pt x="2939" y="6555"/>
                    <a:pt x="2939" y="2539"/>
                    <a:pt x="461" y="65"/>
                  </a:cubicBezTo>
                  <a:cubicBezTo>
                    <a:pt x="418" y="22"/>
                    <a:pt x="363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7" name="Google Shape;15632;p63">
            <a:extLst>
              <a:ext uri="{FF2B5EF4-FFF2-40B4-BE49-F238E27FC236}">
                <a16:creationId xmlns:a16="http://schemas.microsoft.com/office/drawing/2014/main" id="{6874CE40-A6B6-B787-0B75-47109135FAC4}"/>
              </a:ext>
            </a:extLst>
          </p:cNvPr>
          <p:cNvGrpSpPr/>
          <p:nvPr/>
        </p:nvGrpSpPr>
        <p:grpSpPr>
          <a:xfrm rot="3061009">
            <a:off x="981323" y="937743"/>
            <a:ext cx="505157" cy="770911"/>
            <a:chOff x="3797428" y="2072734"/>
            <a:chExt cx="156200" cy="238374"/>
          </a:xfrm>
        </p:grpSpPr>
        <p:sp>
          <p:nvSpPr>
            <p:cNvPr id="6098" name="Google Shape;15639;p63">
              <a:extLst>
                <a:ext uri="{FF2B5EF4-FFF2-40B4-BE49-F238E27FC236}">
                  <a16:creationId xmlns:a16="http://schemas.microsoft.com/office/drawing/2014/main" id="{365D8DA0-76EA-4186-6BB8-979E9B184F4F}"/>
                </a:ext>
              </a:extLst>
            </p:cNvPr>
            <p:cNvSpPr/>
            <p:nvPr/>
          </p:nvSpPr>
          <p:spPr>
            <a:xfrm>
              <a:off x="3797428" y="2151790"/>
              <a:ext cx="33241" cy="80000"/>
            </a:xfrm>
            <a:custGeom>
              <a:avLst/>
              <a:gdLst/>
              <a:ahLst/>
              <a:cxnLst/>
              <a:rect l="l" t="t" r="r" b="b"/>
              <a:pathLst>
                <a:path w="1269" h="3054" extrusionOk="0">
                  <a:moveTo>
                    <a:pt x="310" y="1"/>
                  </a:moveTo>
                  <a:cubicBezTo>
                    <a:pt x="142" y="1"/>
                    <a:pt x="0" y="217"/>
                    <a:pt x="158" y="374"/>
                  </a:cubicBezTo>
                  <a:cubicBezTo>
                    <a:pt x="795" y="1012"/>
                    <a:pt x="795" y="2046"/>
                    <a:pt x="158" y="2687"/>
                  </a:cubicBezTo>
                  <a:cubicBezTo>
                    <a:pt x="72" y="2769"/>
                    <a:pt x="72" y="2907"/>
                    <a:pt x="158" y="2989"/>
                  </a:cubicBezTo>
                  <a:cubicBezTo>
                    <a:pt x="199" y="3032"/>
                    <a:pt x="254" y="3053"/>
                    <a:pt x="309" y="3053"/>
                  </a:cubicBezTo>
                  <a:cubicBezTo>
                    <a:pt x="364" y="3053"/>
                    <a:pt x="420" y="3032"/>
                    <a:pt x="463" y="2989"/>
                  </a:cubicBezTo>
                  <a:cubicBezTo>
                    <a:pt x="1268" y="2183"/>
                    <a:pt x="1268" y="874"/>
                    <a:pt x="463" y="69"/>
                  </a:cubicBezTo>
                  <a:cubicBezTo>
                    <a:pt x="415" y="21"/>
                    <a:pt x="361" y="1"/>
                    <a:pt x="310" y="1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15640;p63">
              <a:extLst>
                <a:ext uri="{FF2B5EF4-FFF2-40B4-BE49-F238E27FC236}">
                  <a16:creationId xmlns:a16="http://schemas.microsoft.com/office/drawing/2014/main" id="{4048A126-FAD4-3449-32E7-219AEFA4FD83}"/>
                </a:ext>
              </a:extLst>
            </p:cNvPr>
            <p:cNvSpPr/>
            <p:nvPr/>
          </p:nvSpPr>
          <p:spPr>
            <a:xfrm>
              <a:off x="3837427" y="2111764"/>
              <a:ext cx="55271" cy="159947"/>
            </a:xfrm>
            <a:custGeom>
              <a:avLst/>
              <a:gdLst/>
              <a:ahLst/>
              <a:cxnLst/>
              <a:rect l="l" t="t" r="r" b="b"/>
              <a:pathLst>
                <a:path w="2110" h="6106" extrusionOk="0">
                  <a:moveTo>
                    <a:pt x="310" y="1"/>
                  </a:moveTo>
                  <a:cubicBezTo>
                    <a:pt x="144" y="1"/>
                    <a:pt x="1" y="216"/>
                    <a:pt x="156" y="374"/>
                  </a:cubicBezTo>
                  <a:cubicBezTo>
                    <a:pt x="1636" y="1854"/>
                    <a:pt x="1636" y="4256"/>
                    <a:pt x="156" y="5737"/>
                  </a:cubicBezTo>
                  <a:cubicBezTo>
                    <a:pt x="74" y="5822"/>
                    <a:pt x="74" y="5959"/>
                    <a:pt x="156" y="6042"/>
                  </a:cubicBezTo>
                  <a:cubicBezTo>
                    <a:pt x="199" y="6085"/>
                    <a:pt x="254" y="6106"/>
                    <a:pt x="310" y="6106"/>
                  </a:cubicBezTo>
                  <a:cubicBezTo>
                    <a:pt x="365" y="6106"/>
                    <a:pt x="420" y="6085"/>
                    <a:pt x="461" y="6042"/>
                  </a:cubicBezTo>
                  <a:cubicBezTo>
                    <a:pt x="2109" y="4390"/>
                    <a:pt x="2109" y="1717"/>
                    <a:pt x="461" y="69"/>
                  </a:cubicBezTo>
                  <a:cubicBezTo>
                    <a:pt x="413" y="21"/>
                    <a:pt x="360" y="1"/>
                    <a:pt x="310" y="1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15641;p63">
              <a:extLst>
                <a:ext uri="{FF2B5EF4-FFF2-40B4-BE49-F238E27FC236}">
                  <a16:creationId xmlns:a16="http://schemas.microsoft.com/office/drawing/2014/main" id="{4966DF0D-BC1B-B13E-5385-1F98F6F84F64}"/>
                </a:ext>
              </a:extLst>
            </p:cNvPr>
            <p:cNvSpPr/>
            <p:nvPr/>
          </p:nvSpPr>
          <p:spPr>
            <a:xfrm>
              <a:off x="3876641" y="2072734"/>
              <a:ext cx="76987" cy="238374"/>
            </a:xfrm>
            <a:custGeom>
              <a:avLst/>
              <a:gdLst/>
              <a:ahLst/>
              <a:cxnLst/>
              <a:rect l="l" t="t" r="r" b="b"/>
              <a:pathLst>
                <a:path w="2939" h="9100" extrusionOk="0">
                  <a:moveTo>
                    <a:pt x="307" y="0"/>
                  </a:moveTo>
                  <a:cubicBezTo>
                    <a:pt x="252" y="0"/>
                    <a:pt x="197" y="22"/>
                    <a:pt x="156" y="65"/>
                  </a:cubicBezTo>
                  <a:cubicBezTo>
                    <a:pt x="71" y="147"/>
                    <a:pt x="71" y="284"/>
                    <a:pt x="156" y="370"/>
                  </a:cubicBezTo>
                  <a:cubicBezTo>
                    <a:pt x="2459" y="2673"/>
                    <a:pt x="2459" y="6421"/>
                    <a:pt x="156" y="8728"/>
                  </a:cubicBezTo>
                  <a:cubicBezTo>
                    <a:pt x="1" y="8883"/>
                    <a:pt x="145" y="9099"/>
                    <a:pt x="312" y="9099"/>
                  </a:cubicBezTo>
                  <a:cubicBezTo>
                    <a:pt x="362" y="9099"/>
                    <a:pt x="414" y="9079"/>
                    <a:pt x="461" y="9033"/>
                  </a:cubicBezTo>
                  <a:cubicBezTo>
                    <a:pt x="2939" y="6555"/>
                    <a:pt x="2939" y="2539"/>
                    <a:pt x="461" y="65"/>
                  </a:cubicBezTo>
                  <a:cubicBezTo>
                    <a:pt x="418" y="22"/>
                    <a:pt x="363" y="0"/>
                    <a:pt x="307" y="0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9" name="群組 6118">
            <a:extLst>
              <a:ext uri="{FF2B5EF4-FFF2-40B4-BE49-F238E27FC236}">
                <a16:creationId xmlns:a16="http://schemas.microsoft.com/office/drawing/2014/main" id="{5AEFA8AB-9114-BF6B-C1DB-7EE540715D0A}"/>
              </a:ext>
            </a:extLst>
          </p:cNvPr>
          <p:cNvGrpSpPr/>
          <p:nvPr/>
        </p:nvGrpSpPr>
        <p:grpSpPr>
          <a:xfrm rot="1030540">
            <a:off x="2119048" y="2426452"/>
            <a:ext cx="145190" cy="156969"/>
            <a:chOff x="6925477" y="1780823"/>
            <a:chExt cx="145190" cy="156969"/>
          </a:xfrm>
        </p:grpSpPr>
        <p:grpSp>
          <p:nvGrpSpPr>
            <p:cNvPr id="6120" name="群組 6119">
              <a:extLst>
                <a:ext uri="{FF2B5EF4-FFF2-40B4-BE49-F238E27FC236}">
                  <a16:creationId xmlns:a16="http://schemas.microsoft.com/office/drawing/2014/main" id="{1BEAB9CE-C6E7-773F-90C9-70ECC703297C}"/>
                </a:ext>
              </a:extLst>
            </p:cNvPr>
            <p:cNvGrpSpPr/>
            <p:nvPr/>
          </p:nvGrpSpPr>
          <p:grpSpPr>
            <a:xfrm rot="810495">
              <a:off x="6925477" y="1780823"/>
              <a:ext cx="145190" cy="156969"/>
              <a:chOff x="6894114" y="1803967"/>
              <a:chExt cx="145190" cy="156969"/>
            </a:xfrm>
          </p:grpSpPr>
          <p:grpSp>
            <p:nvGrpSpPr>
              <p:cNvPr id="6122" name="Google Shape;5936;p38">
                <a:extLst>
                  <a:ext uri="{FF2B5EF4-FFF2-40B4-BE49-F238E27FC236}">
                    <a16:creationId xmlns:a16="http://schemas.microsoft.com/office/drawing/2014/main" id="{A22CF93D-8F38-864C-B175-CCAE07C39519}"/>
                  </a:ext>
                </a:extLst>
              </p:cNvPr>
              <p:cNvGrpSpPr/>
              <p:nvPr/>
            </p:nvGrpSpPr>
            <p:grpSpPr>
              <a:xfrm rot="14322314">
                <a:off x="6908495" y="1830128"/>
                <a:ext cx="156969" cy="104648"/>
                <a:chOff x="2500050" y="3730175"/>
                <a:chExt cx="2619000" cy="1746025"/>
              </a:xfrm>
            </p:grpSpPr>
            <p:sp>
              <p:nvSpPr>
                <p:cNvPr id="6124" name="Google Shape;5937;p38">
                  <a:extLst>
                    <a:ext uri="{FF2B5EF4-FFF2-40B4-BE49-F238E27FC236}">
                      <a16:creationId xmlns:a16="http://schemas.microsoft.com/office/drawing/2014/main" id="{D645FA2B-1E94-935D-333D-3A68BB038FF6}"/>
                    </a:ext>
                  </a:extLst>
                </p:cNvPr>
                <p:cNvSpPr/>
                <p:nvPr/>
              </p:nvSpPr>
              <p:spPr>
                <a:xfrm>
                  <a:off x="2500050" y="3730175"/>
                  <a:ext cx="873000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0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9" y="34919"/>
                      </a:lnTo>
                      <a:lnTo>
                        <a:pt x="34919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25" name="Google Shape;5939;p38">
                  <a:extLst>
                    <a:ext uri="{FF2B5EF4-FFF2-40B4-BE49-F238E27FC236}">
                      <a16:creationId xmlns:a16="http://schemas.microsoft.com/office/drawing/2014/main" id="{AF9CB1A6-A951-0E7F-E96B-C311C161488C}"/>
                    </a:ext>
                  </a:extLst>
                </p:cNvPr>
                <p:cNvSpPr/>
                <p:nvPr/>
              </p:nvSpPr>
              <p:spPr>
                <a:xfrm>
                  <a:off x="4246075" y="3730175"/>
                  <a:ext cx="872975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19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8" y="34919"/>
                      </a:lnTo>
                      <a:lnTo>
                        <a:pt x="34918" y="1"/>
                      </a:lnTo>
                      <a:close/>
                    </a:path>
                  </a:pathLst>
                </a:custGeom>
                <a:solidFill>
                  <a:srgbClr val="FFF1C5"/>
                </a:solidFill>
                <a:ln w="9525" cap="flat" cmpd="sng">
                  <a:solidFill>
                    <a:srgbClr val="FFF1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26" name="Google Shape;5940;p38">
                  <a:extLst>
                    <a:ext uri="{FF2B5EF4-FFF2-40B4-BE49-F238E27FC236}">
                      <a16:creationId xmlns:a16="http://schemas.microsoft.com/office/drawing/2014/main" id="{B9DB20DB-ABF4-75FF-5622-D72EDF954163}"/>
                    </a:ext>
                  </a:extLst>
                </p:cNvPr>
                <p:cNvSpPr/>
                <p:nvPr/>
              </p:nvSpPr>
              <p:spPr>
                <a:xfrm>
                  <a:off x="3373025" y="4603125"/>
                  <a:ext cx="873075" cy="8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3" h="34923" extrusionOk="0">
                      <a:moveTo>
                        <a:pt x="0" y="1"/>
                      </a:moveTo>
                      <a:lnTo>
                        <a:pt x="0" y="34923"/>
                      </a:lnTo>
                      <a:lnTo>
                        <a:pt x="34922" y="34923"/>
                      </a:lnTo>
                      <a:lnTo>
                        <a:pt x="34922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6123" name="Google Shape;5937;p38">
                <a:extLst>
                  <a:ext uri="{FF2B5EF4-FFF2-40B4-BE49-F238E27FC236}">
                    <a16:creationId xmlns:a16="http://schemas.microsoft.com/office/drawing/2014/main" id="{A502AA03-B5B9-87D1-9023-274B6D9053D4}"/>
                  </a:ext>
                </a:extLst>
              </p:cNvPr>
              <p:cNvSpPr/>
              <p:nvPr/>
            </p:nvSpPr>
            <p:spPr>
              <a:xfrm rot="14322314">
                <a:off x="6894113" y="1902105"/>
                <a:ext cx="52323" cy="52322"/>
              </a:xfrm>
              <a:custGeom>
                <a:avLst/>
                <a:gdLst/>
                <a:ahLst/>
                <a:cxnLst/>
                <a:rect l="l" t="t" r="r" b="b"/>
                <a:pathLst>
                  <a:path w="34920" h="34919" extrusionOk="0">
                    <a:moveTo>
                      <a:pt x="0" y="1"/>
                    </a:moveTo>
                    <a:lnTo>
                      <a:pt x="0" y="34919"/>
                    </a:lnTo>
                    <a:lnTo>
                      <a:pt x="34919" y="34919"/>
                    </a:lnTo>
                    <a:lnTo>
                      <a:pt x="34919" y="1"/>
                    </a:lnTo>
                    <a:close/>
                  </a:path>
                </a:pathLst>
              </a:custGeom>
              <a:solidFill>
                <a:srgbClr val="FFF1C5"/>
              </a:solidFill>
              <a:ln w="9525" cap="flat" cmpd="sng">
                <a:solidFill>
                  <a:srgbClr val="FFF1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6121" name="Google Shape;5940;p38">
              <a:extLst>
                <a:ext uri="{FF2B5EF4-FFF2-40B4-BE49-F238E27FC236}">
                  <a16:creationId xmlns:a16="http://schemas.microsoft.com/office/drawing/2014/main" id="{D5BD15FC-FDD8-91A4-639D-FC63D8C171BD}"/>
                </a:ext>
              </a:extLst>
            </p:cNvPr>
            <p:cNvSpPr/>
            <p:nvPr/>
          </p:nvSpPr>
          <p:spPr>
            <a:xfrm rot="15132809">
              <a:off x="6966527" y="1848157"/>
              <a:ext cx="52327" cy="52328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135" name="群組 6134">
            <a:extLst>
              <a:ext uri="{FF2B5EF4-FFF2-40B4-BE49-F238E27FC236}">
                <a16:creationId xmlns:a16="http://schemas.microsoft.com/office/drawing/2014/main" id="{4546A2DC-F415-8DD0-AECA-40A1EF49AF9C}"/>
              </a:ext>
            </a:extLst>
          </p:cNvPr>
          <p:cNvGrpSpPr/>
          <p:nvPr/>
        </p:nvGrpSpPr>
        <p:grpSpPr>
          <a:xfrm rot="1030540">
            <a:off x="2116994" y="2726105"/>
            <a:ext cx="145190" cy="156969"/>
            <a:chOff x="6925477" y="1780823"/>
            <a:chExt cx="145190" cy="156969"/>
          </a:xfrm>
        </p:grpSpPr>
        <p:grpSp>
          <p:nvGrpSpPr>
            <p:cNvPr id="6136" name="群組 6135">
              <a:extLst>
                <a:ext uri="{FF2B5EF4-FFF2-40B4-BE49-F238E27FC236}">
                  <a16:creationId xmlns:a16="http://schemas.microsoft.com/office/drawing/2014/main" id="{6654190D-735D-0DA1-9832-CB58BC98A473}"/>
                </a:ext>
              </a:extLst>
            </p:cNvPr>
            <p:cNvGrpSpPr/>
            <p:nvPr/>
          </p:nvGrpSpPr>
          <p:grpSpPr>
            <a:xfrm rot="810495">
              <a:off x="6925477" y="1780823"/>
              <a:ext cx="145190" cy="156969"/>
              <a:chOff x="6894114" y="1803967"/>
              <a:chExt cx="145190" cy="156969"/>
            </a:xfrm>
          </p:grpSpPr>
          <p:grpSp>
            <p:nvGrpSpPr>
              <p:cNvPr id="6138" name="Google Shape;5936;p38">
                <a:extLst>
                  <a:ext uri="{FF2B5EF4-FFF2-40B4-BE49-F238E27FC236}">
                    <a16:creationId xmlns:a16="http://schemas.microsoft.com/office/drawing/2014/main" id="{94291937-A303-C721-4DDE-ABC0617EB471}"/>
                  </a:ext>
                </a:extLst>
              </p:cNvPr>
              <p:cNvGrpSpPr/>
              <p:nvPr/>
            </p:nvGrpSpPr>
            <p:grpSpPr>
              <a:xfrm rot="14322314">
                <a:off x="6908495" y="1830128"/>
                <a:ext cx="156969" cy="104648"/>
                <a:chOff x="2500050" y="3730175"/>
                <a:chExt cx="2619000" cy="1746025"/>
              </a:xfrm>
            </p:grpSpPr>
            <p:sp>
              <p:nvSpPr>
                <p:cNvPr id="6140" name="Google Shape;5937;p38">
                  <a:extLst>
                    <a:ext uri="{FF2B5EF4-FFF2-40B4-BE49-F238E27FC236}">
                      <a16:creationId xmlns:a16="http://schemas.microsoft.com/office/drawing/2014/main" id="{AA77047D-59A1-85B6-FAAB-FF48AE19B5D0}"/>
                    </a:ext>
                  </a:extLst>
                </p:cNvPr>
                <p:cNvSpPr/>
                <p:nvPr/>
              </p:nvSpPr>
              <p:spPr>
                <a:xfrm>
                  <a:off x="2500050" y="3730175"/>
                  <a:ext cx="873000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0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9" y="34919"/>
                      </a:lnTo>
                      <a:lnTo>
                        <a:pt x="34919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41" name="Google Shape;5939;p38">
                  <a:extLst>
                    <a:ext uri="{FF2B5EF4-FFF2-40B4-BE49-F238E27FC236}">
                      <a16:creationId xmlns:a16="http://schemas.microsoft.com/office/drawing/2014/main" id="{3C6180AE-702D-8245-0D5F-44FC32F2D2C8}"/>
                    </a:ext>
                  </a:extLst>
                </p:cNvPr>
                <p:cNvSpPr/>
                <p:nvPr/>
              </p:nvSpPr>
              <p:spPr>
                <a:xfrm>
                  <a:off x="4246075" y="3730175"/>
                  <a:ext cx="872975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19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8" y="34919"/>
                      </a:lnTo>
                      <a:lnTo>
                        <a:pt x="34918" y="1"/>
                      </a:lnTo>
                      <a:close/>
                    </a:path>
                  </a:pathLst>
                </a:custGeom>
                <a:solidFill>
                  <a:srgbClr val="FFF1C5"/>
                </a:solidFill>
                <a:ln w="9525" cap="flat" cmpd="sng">
                  <a:solidFill>
                    <a:srgbClr val="FFF1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42" name="Google Shape;5940;p38">
                  <a:extLst>
                    <a:ext uri="{FF2B5EF4-FFF2-40B4-BE49-F238E27FC236}">
                      <a16:creationId xmlns:a16="http://schemas.microsoft.com/office/drawing/2014/main" id="{4C22D143-7924-F29D-AD0A-A972E77F43FD}"/>
                    </a:ext>
                  </a:extLst>
                </p:cNvPr>
                <p:cNvSpPr/>
                <p:nvPr/>
              </p:nvSpPr>
              <p:spPr>
                <a:xfrm>
                  <a:off x="3373025" y="4603125"/>
                  <a:ext cx="873075" cy="8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3" h="34923" extrusionOk="0">
                      <a:moveTo>
                        <a:pt x="0" y="1"/>
                      </a:moveTo>
                      <a:lnTo>
                        <a:pt x="0" y="34923"/>
                      </a:lnTo>
                      <a:lnTo>
                        <a:pt x="34922" y="34923"/>
                      </a:lnTo>
                      <a:lnTo>
                        <a:pt x="34922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6139" name="Google Shape;5937;p38">
                <a:extLst>
                  <a:ext uri="{FF2B5EF4-FFF2-40B4-BE49-F238E27FC236}">
                    <a16:creationId xmlns:a16="http://schemas.microsoft.com/office/drawing/2014/main" id="{DCDE2F93-2FC4-0230-4F09-CEDF661AEF12}"/>
                  </a:ext>
                </a:extLst>
              </p:cNvPr>
              <p:cNvSpPr/>
              <p:nvPr/>
            </p:nvSpPr>
            <p:spPr>
              <a:xfrm rot="14322314">
                <a:off x="6894113" y="1902105"/>
                <a:ext cx="52323" cy="52322"/>
              </a:xfrm>
              <a:custGeom>
                <a:avLst/>
                <a:gdLst/>
                <a:ahLst/>
                <a:cxnLst/>
                <a:rect l="l" t="t" r="r" b="b"/>
                <a:pathLst>
                  <a:path w="34920" h="34919" extrusionOk="0">
                    <a:moveTo>
                      <a:pt x="0" y="1"/>
                    </a:moveTo>
                    <a:lnTo>
                      <a:pt x="0" y="34919"/>
                    </a:lnTo>
                    <a:lnTo>
                      <a:pt x="34919" y="34919"/>
                    </a:lnTo>
                    <a:lnTo>
                      <a:pt x="34919" y="1"/>
                    </a:lnTo>
                    <a:close/>
                  </a:path>
                </a:pathLst>
              </a:custGeom>
              <a:solidFill>
                <a:srgbClr val="FFF1C5"/>
              </a:solidFill>
              <a:ln w="9525" cap="flat" cmpd="sng">
                <a:solidFill>
                  <a:srgbClr val="FFF1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6137" name="Google Shape;5940;p38">
              <a:extLst>
                <a:ext uri="{FF2B5EF4-FFF2-40B4-BE49-F238E27FC236}">
                  <a16:creationId xmlns:a16="http://schemas.microsoft.com/office/drawing/2014/main" id="{414C8EC1-5D91-E02C-E987-E429D142D6C8}"/>
                </a:ext>
              </a:extLst>
            </p:cNvPr>
            <p:cNvSpPr/>
            <p:nvPr/>
          </p:nvSpPr>
          <p:spPr>
            <a:xfrm rot="15132809">
              <a:off x="6966527" y="1848157"/>
              <a:ext cx="52327" cy="52328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143" name="群組 6142">
            <a:extLst>
              <a:ext uri="{FF2B5EF4-FFF2-40B4-BE49-F238E27FC236}">
                <a16:creationId xmlns:a16="http://schemas.microsoft.com/office/drawing/2014/main" id="{1448AD3C-2F64-BD45-1D62-1D292AC27CFA}"/>
              </a:ext>
            </a:extLst>
          </p:cNvPr>
          <p:cNvGrpSpPr/>
          <p:nvPr/>
        </p:nvGrpSpPr>
        <p:grpSpPr>
          <a:xfrm rot="1030540">
            <a:off x="2114792" y="3028853"/>
            <a:ext cx="145190" cy="156969"/>
            <a:chOff x="6925477" y="1780823"/>
            <a:chExt cx="145190" cy="156969"/>
          </a:xfrm>
        </p:grpSpPr>
        <p:grpSp>
          <p:nvGrpSpPr>
            <p:cNvPr id="6144" name="群組 6143">
              <a:extLst>
                <a:ext uri="{FF2B5EF4-FFF2-40B4-BE49-F238E27FC236}">
                  <a16:creationId xmlns:a16="http://schemas.microsoft.com/office/drawing/2014/main" id="{93928A48-BD6F-04AA-25E8-722EC9A64BDE}"/>
                </a:ext>
              </a:extLst>
            </p:cNvPr>
            <p:cNvGrpSpPr/>
            <p:nvPr/>
          </p:nvGrpSpPr>
          <p:grpSpPr>
            <a:xfrm rot="810495">
              <a:off x="6925477" y="1780823"/>
              <a:ext cx="145190" cy="156969"/>
              <a:chOff x="6894114" y="1803967"/>
              <a:chExt cx="145190" cy="156969"/>
            </a:xfrm>
          </p:grpSpPr>
          <p:grpSp>
            <p:nvGrpSpPr>
              <p:cNvPr id="6146" name="Google Shape;5936;p38">
                <a:extLst>
                  <a:ext uri="{FF2B5EF4-FFF2-40B4-BE49-F238E27FC236}">
                    <a16:creationId xmlns:a16="http://schemas.microsoft.com/office/drawing/2014/main" id="{1D0F1292-1620-6E2A-275F-E4ECF1057003}"/>
                  </a:ext>
                </a:extLst>
              </p:cNvPr>
              <p:cNvGrpSpPr/>
              <p:nvPr/>
            </p:nvGrpSpPr>
            <p:grpSpPr>
              <a:xfrm rot="14322314">
                <a:off x="6908495" y="1830128"/>
                <a:ext cx="156969" cy="104648"/>
                <a:chOff x="2500050" y="3730175"/>
                <a:chExt cx="2619000" cy="1746025"/>
              </a:xfrm>
            </p:grpSpPr>
            <p:sp>
              <p:nvSpPr>
                <p:cNvPr id="6148" name="Google Shape;5937;p38">
                  <a:extLst>
                    <a:ext uri="{FF2B5EF4-FFF2-40B4-BE49-F238E27FC236}">
                      <a16:creationId xmlns:a16="http://schemas.microsoft.com/office/drawing/2014/main" id="{AE0D5723-6CBF-298B-39F2-611F8BC864A8}"/>
                    </a:ext>
                  </a:extLst>
                </p:cNvPr>
                <p:cNvSpPr/>
                <p:nvPr/>
              </p:nvSpPr>
              <p:spPr>
                <a:xfrm>
                  <a:off x="2500050" y="3730175"/>
                  <a:ext cx="873000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0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9" y="34919"/>
                      </a:lnTo>
                      <a:lnTo>
                        <a:pt x="34919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49" name="Google Shape;5939;p38">
                  <a:extLst>
                    <a:ext uri="{FF2B5EF4-FFF2-40B4-BE49-F238E27FC236}">
                      <a16:creationId xmlns:a16="http://schemas.microsoft.com/office/drawing/2014/main" id="{991BA54A-00F5-2129-BA78-80ED5E546109}"/>
                    </a:ext>
                  </a:extLst>
                </p:cNvPr>
                <p:cNvSpPr/>
                <p:nvPr/>
              </p:nvSpPr>
              <p:spPr>
                <a:xfrm>
                  <a:off x="4246075" y="3730175"/>
                  <a:ext cx="872975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19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8" y="34919"/>
                      </a:lnTo>
                      <a:lnTo>
                        <a:pt x="34918" y="1"/>
                      </a:lnTo>
                      <a:close/>
                    </a:path>
                  </a:pathLst>
                </a:custGeom>
                <a:solidFill>
                  <a:srgbClr val="FFF1C5"/>
                </a:solidFill>
                <a:ln w="9525" cap="flat" cmpd="sng">
                  <a:solidFill>
                    <a:srgbClr val="FFF1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50" name="Google Shape;5940;p38">
                  <a:extLst>
                    <a:ext uri="{FF2B5EF4-FFF2-40B4-BE49-F238E27FC236}">
                      <a16:creationId xmlns:a16="http://schemas.microsoft.com/office/drawing/2014/main" id="{EBE1F1D1-E375-05CE-7A82-359CAEE9B0D1}"/>
                    </a:ext>
                  </a:extLst>
                </p:cNvPr>
                <p:cNvSpPr/>
                <p:nvPr/>
              </p:nvSpPr>
              <p:spPr>
                <a:xfrm>
                  <a:off x="3373025" y="4603125"/>
                  <a:ext cx="873075" cy="8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3" h="34923" extrusionOk="0">
                      <a:moveTo>
                        <a:pt x="0" y="1"/>
                      </a:moveTo>
                      <a:lnTo>
                        <a:pt x="0" y="34923"/>
                      </a:lnTo>
                      <a:lnTo>
                        <a:pt x="34922" y="34923"/>
                      </a:lnTo>
                      <a:lnTo>
                        <a:pt x="34922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6147" name="Google Shape;5937;p38">
                <a:extLst>
                  <a:ext uri="{FF2B5EF4-FFF2-40B4-BE49-F238E27FC236}">
                    <a16:creationId xmlns:a16="http://schemas.microsoft.com/office/drawing/2014/main" id="{5535530A-ED18-FE2C-ED7E-3E4696F3FDFA}"/>
                  </a:ext>
                </a:extLst>
              </p:cNvPr>
              <p:cNvSpPr/>
              <p:nvPr/>
            </p:nvSpPr>
            <p:spPr>
              <a:xfrm rot="14322314">
                <a:off x="6894113" y="1902105"/>
                <a:ext cx="52323" cy="52322"/>
              </a:xfrm>
              <a:custGeom>
                <a:avLst/>
                <a:gdLst/>
                <a:ahLst/>
                <a:cxnLst/>
                <a:rect l="l" t="t" r="r" b="b"/>
                <a:pathLst>
                  <a:path w="34920" h="34919" extrusionOk="0">
                    <a:moveTo>
                      <a:pt x="0" y="1"/>
                    </a:moveTo>
                    <a:lnTo>
                      <a:pt x="0" y="34919"/>
                    </a:lnTo>
                    <a:lnTo>
                      <a:pt x="34919" y="34919"/>
                    </a:lnTo>
                    <a:lnTo>
                      <a:pt x="34919" y="1"/>
                    </a:lnTo>
                    <a:close/>
                  </a:path>
                </a:pathLst>
              </a:custGeom>
              <a:solidFill>
                <a:srgbClr val="FFF1C5"/>
              </a:solidFill>
              <a:ln w="9525" cap="flat" cmpd="sng">
                <a:solidFill>
                  <a:srgbClr val="FFF1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6145" name="Google Shape;5940;p38">
              <a:extLst>
                <a:ext uri="{FF2B5EF4-FFF2-40B4-BE49-F238E27FC236}">
                  <a16:creationId xmlns:a16="http://schemas.microsoft.com/office/drawing/2014/main" id="{9B9CC05D-8FCD-4955-D22E-7073F9A7A299}"/>
                </a:ext>
              </a:extLst>
            </p:cNvPr>
            <p:cNvSpPr/>
            <p:nvPr/>
          </p:nvSpPr>
          <p:spPr>
            <a:xfrm rot="15132809">
              <a:off x="6966527" y="1848157"/>
              <a:ext cx="52327" cy="52328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54535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8" name="Google Shape;5738;p34"/>
          <p:cNvSpPr txBox="1">
            <a:spLocks noGrp="1"/>
          </p:cNvSpPr>
          <p:nvPr>
            <p:ph type="title" idx="2"/>
          </p:nvPr>
        </p:nvSpPr>
        <p:spPr>
          <a:xfrm>
            <a:off x="2950322" y="206551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</a:t>
            </a:r>
            <a:endParaRPr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739" name="Google Shape;5739;p34"/>
          <p:cNvSpPr txBox="1">
            <a:spLocks noGrp="1"/>
          </p:cNvSpPr>
          <p:nvPr>
            <p:ph type="subTitle" idx="1"/>
          </p:nvPr>
        </p:nvSpPr>
        <p:spPr>
          <a:xfrm>
            <a:off x="3940454" y="2318790"/>
            <a:ext cx="1108535" cy="4868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server</a:t>
            </a:r>
            <a:endParaRPr dirty="0"/>
          </a:p>
        </p:txBody>
      </p:sp>
      <p:sp>
        <p:nvSpPr>
          <p:cNvPr id="5740" name="Google Shape;5740;p34"/>
          <p:cNvSpPr txBox="1">
            <a:spLocks noGrp="1"/>
          </p:cNvSpPr>
          <p:nvPr>
            <p:ph type="title" idx="3"/>
          </p:nvPr>
        </p:nvSpPr>
        <p:spPr>
          <a:xfrm>
            <a:off x="5957511" y="2068941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UDP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廣播</a:t>
            </a:r>
            <a:endParaRPr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5742" name="Google Shape;5742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43" name="Google Shape;574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48" name="Google Shape;574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標題 3">
            <a:extLst>
              <a:ext uri="{FF2B5EF4-FFF2-40B4-BE49-F238E27FC236}">
                <a16:creationId xmlns:a16="http://schemas.microsoft.com/office/drawing/2014/main" id="{DCAA9DAD-5BFF-A828-06C4-33878B753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封包規格與分類</a:t>
            </a:r>
            <a:endParaRPr lang="zh-TW" altLang="en-US" dirty="0"/>
          </a:p>
        </p:txBody>
      </p:sp>
      <p:grpSp>
        <p:nvGrpSpPr>
          <p:cNvPr id="6" name="Google Shape;5752;p34">
            <a:extLst>
              <a:ext uri="{FF2B5EF4-FFF2-40B4-BE49-F238E27FC236}">
                <a16:creationId xmlns:a16="http://schemas.microsoft.com/office/drawing/2014/main" id="{3AEB8494-DC7C-6308-E33C-B6FF3DC4C7E5}"/>
              </a:ext>
            </a:extLst>
          </p:cNvPr>
          <p:cNvGrpSpPr/>
          <p:nvPr/>
        </p:nvGrpSpPr>
        <p:grpSpPr>
          <a:xfrm>
            <a:off x="7333233" y="1638457"/>
            <a:ext cx="374311" cy="430484"/>
            <a:chOff x="4191725" y="1823525"/>
            <a:chExt cx="462450" cy="531850"/>
          </a:xfrm>
        </p:grpSpPr>
        <p:sp>
          <p:nvSpPr>
            <p:cNvPr id="7" name="Google Shape;5753;p34">
              <a:extLst>
                <a:ext uri="{FF2B5EF4-FFF2-40B4-BE49-F238E27FC236}">
                  <a16:creationId xmlns:a16="http://schemas.microsoft.com/office/drawing/2014/main" id="{3055A395-6F39-40F3-6474-538D547DEC66}"/>
                </a:ext>
              </a:extLst>
            </p:cNvPr>
            <p:cNvSpPr/>
            <p:nvPr/>
          </p:nvSpPr>
          <p:spPr>
            <a:xfrm>
              <a:off x="4191725" y="1823525"/>
              <a:ext cx="462450" cy="531850"/>
            </a:xfrm>
            <a:custGeom>
              <a:avLst/>
              <a:gdLst/>
              <a:ahLst/>
              <a:cxnLst/>
              <a:rect l="l" t="t" r="r" b="b"/>
              <a:pathLst>
                <a:path w="18498" h="21274" extrusionOk="0">
                  <a:moveTo>
                    <a:pt x="6474" y="1"/>
                  </a:moveTo>
                  <a:lnTo>
                    <a:pt x="6474" y="1389"/>
                  </a:lnTo>
                  <a:lnTo>
                    <a:pt x="5087" y="1389"/>
                  </a:lnTo>
                  <a:lnTo>
                    <a:pt x="5087" y="2775"/>
                  </a:lnTo>
                  <a:lnTo>
                    <a:pt x="3699" y="2775"/>
                  </a:lnTo>
                  <a:lnTo>
                    <a:pt x="3699" y="4163"/>
                  </a:lnTo>
                  <a:lnTo>
                    <a:pt x="2313" y="4163"/>
                  </a:lnTo>
                  <a:lnTo>
                    <a:pt x="2313" y="14336"/>
                  </a:lnTo>
                  <a:lnTo>
                    <a:pt x="1387" y="14336"/>
                  </a:lnTo>
                  <a:lnTo>
                    <a:pt x="1387" y="15724"/>
                  </a:lnTo>
                  <a:lnTo>
                    <a:pt x="1" y="15724"/>
                  </a:lnTo>
                  <a:lnTo>
                    <a:pt x="1" y="18499"/>
                  </a:lnTo>
                  <a:lnTo>
                    <a:pt x="5550" y="18499"/>
                  </a:lnTo>
                  <a:lnTo>
                    <a:pt x="5550" y="19885"/>
                  </a:lnTo>
                  <a:lnTo>
                    <a:pt x="6938" y="19885"/>
                  </a:lnTo>
                  <a:lnTo>
                    <a:pt x="6938" y="21273"/>
                  </a:lnTo>
                  <a:lnTo>
                    <a:pt x="11562" y="21273"/>
                  </a:lnTo>
                  <a:lnTo>
                    <a:pt x="11562" y="19885"/>
                  </a:lnTo>
                  <a:lnTo>
                    <a:pt x="12949" y="19885"/>
                  </a:lnTo>
                  <a:lnTo>
                    <a:pt x="12949" y="18499"/>
                  </a:lnTo>
                  <a:lnTo>
                    <a:pt x="18497" y="18499"/>
                  </a:lnTo>
                  <a:lnTo>
                    <a:pt x="18497" y="15724"/>
                  </a:lnTo>
                  <a:lnTo>
                    <a:pt x="17111" y="15724"/>
                  </a:lnTo>
                  <a:lnTo>
                    <a:pt x="17111" y="14336"/>
                  </a:lnTo>
                  <a:lnTo>
                    <a:pt x="16187" y="14336"/>
                  </a:lnTo>
                  <a:lnTo>
                    <a:pt x="16187" y="4163"/>
                  </a:lnTo>
                  <a:lnTo>
                    <a:pt x="14799" y="4163"/>
                  </a:lnTo>
                  <a:lnTo>
                    <a:pt x="14799" y="2775"/>
                  </a:lnTo>
                  <a:lnTo>
                    <a:pt x="13411" y="2775"/>
                  </a:lnTo>
                  <a:lnTo>
                    <a:pt x="13411" y="1389"/>
                  </a:lnTo>
                  <a:lnTo>
                    <a:pt x="12024" y="1389"/>
                  </a:lnTo>
                  <a:lnTo>
                    <a:pt x="1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754;p34">
              <a:extLst>
                <a:ext uri="{FF2B5EF4-FFF2-40B4-BE49-F238E27FC236}">
                  <a16:creationId xmlns:a16="http://schemas.microsoft.com/office/drawing/2014/main" id="{46D7335F-8C62-D958-8CBB-B6A3DFD29803}"/>
                </a:ext>
              </a:extLst>
            </p:cNvPr>
            <p:cNvSpPr/>
            <p:nvPr/>
          </p:nvSpPr>
          <p:spPr>
            <a:xfrm>
              <a:off x="4191725" y="2147225"/>
              <a:ext cx="462450" cy="138775"/>
            </a:xfrm>
            <a:custGeom>
              <a:avLst/>
              <a:gdLst/>
              <a:ahLst/>
              <a:cxnLst/>
              <a:rect l="l" t="t" r="r" b="b"/>
              <a:pathLst>
                <a:path w="18498" h="5551" extrusionOk="0">
                  <a:moveTo>
                    <a:pt x="2313" y="1"/>
                  </a:moveTo>
                  <a:lnTo>
                    <a:pt x="2313" y="1388"/>
                  </a:lnTo>
                  <a:lnTo>
                    <a:pt x="1387" y="1388"/>
                  </a:lnTo>
                  <a:lnTo>
                    <a:pt x="1387" y="2776"/>
                  </a:lnTo>
                  <a:lnTo>
                    <a:pt x="1" y="2776"/>
                  </a:lnTo>
                  <a:lnTo>
                    <a:pt x="1" y="5551"/>
                  </a:lnTo>
                  <a:lnTo>
                    <a:pt x="18497" y="5551"/>
                  </a:lnTo>
                  <a:lnTo>
                    <a:pt x="18497" y="2776"/>
                  </a:lnTo>
                  <a:lnTo>
                    <a:pt x="17111" y="2776"/>
                  </a:lnTo>
                  <a:lnTo>
                    <a:pt x="17111" y="1388"/>
                  </a:lnTo>
                  <a:lnTo>
                    <a:pt x="16187" y="1388"/>
                  </a:lnTo>
                  <a:lnTo>
                    <a:pt x="161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755;p34">
              <a:extLst>
                <a:ext uri="{FF2B5EF4-FFF2-40B4-BE49-F238E27FC236}">
                  <a16:creationId xmlns:a16="http://schemas.microsoft.com/office/drawing/2014/main" id="{6DC4B131-8F25-F6B5-AEFF-241A360BE4F3}"/>
                </a:ext>
              </a:extLst>
            </p:cNvPr>
            <p:cNvSpPr/>
            <p:nvPr/>
          </p:nvSpPr>
          <p:spPr>
            <a:xfrm>
              <a:off x="4249525" y="1846650"/>
              <a:ext cx="127200" cy="335300"/>
            </a:xfrm>
            <a:custGeom>
              <a:avLst/>
              <a:gdLst/>
              <a:ahLst/>
              <a:cxnLst/>
              <a:rect l="l" t="t" r="r" b="b"/>
              <a:pathLst>
                <a:path w="5088" h="13412" extrusionOk="0">
                  <a:moveTo>
                    <a:pt x="4162" y="0"/>
                  </a:moveTo>
                  <a:lnTo>
                    <a:pt x="4162" y="464"/>
                  </a:lnTo>
                  <a:lnTo>
                    <a:pt x="2775" y="464"/>
                  </a:lnTo>
                  <a:lnTo>
                    <a:pt x="2775" y="1388"/>
                  </a:lnTo>
                  <a:lnTo>
                    <a:pt x="2775" y="1850"/>
                  </a:lnTo>
                  <a:lnTo>
                    <a:pt x="1387" y="1850"/>
                  </a:lnTo>
                  <a:lnTo>
                    <a:pt x="1387" y="3238"/>
                  </a:lnTo>
                  <a:lnTo>
                    <a:pt x="1" y="3238"/>
                  </a:lnTo>
                  <a:lnTo>
                    <a:pt x="1" y="13411"/>
                  </a:lnTo>
                  <a:lnTo>
                    <a:pt x="2313" y="13411"/>
                  </a:lnTo>
                  <a:lnTo>
                    <a:pt x="2313" y="3238"/>
                  </a:lnTo>
                  <a:lnTo>
                    <a:pt x="2775" y="3238"/>
                  </a:lnTo>
                  <a:lnTo>
                    <a:pt x="2775" y="2774"/>
                  </a:lnTo>
                  <a:lnTo>
                    <a:pt x="3700" y="2774"/>
                  </a:lnTo>
                  <a:lnTo>
                    <a:pt x="3700" y="1850"/>
                  </a:lnTo>
                  <a:lnTo>
                    <a:pt x="4162" y="1850"/>
                  </a:lnTo>
                  <a:lnTo>
                    <a:pt x="4162" y="1388"/>
                  </a:lnTo>
                  <a:lnTo>
                    <a:pt x="5088" y="1388"/>
                  </a:lnTo>
                  <a:lnTo>
                    <a:pt x="5088" y="464"/>
                  </a:lnTo>
                  <a:lnTo>
                    <a:pt x="50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756;p34">
              <a:extLst>
                <a:ext uri="{FF2B5EF4-FFF2-40B4-BE49-F238E27FC236}">
                  <a16:creationId xmlns:a16="http://schemas.microsoft.com/office/drawing/2014/main" id="{184203A0-2D4F-994B-E835-14A7A6230CE2}"/>
                </a:ext>
              </a:extLst>
            </p:cNvPr>
            <p:cNvSpPr/>
            <p:nvPr/>
          </p:nvSpPr>
          <p:spPr>
            <a:xfrm>
              <a:off x="4191725" y="2181925"/>
              <a:ext cx="57825" cy="104075"/>
            </a:xfrm>
            <a:custGeom>
              <a:avLst/>
              <a:gdLst/>
              <a:ahLst/>
              <a:cxnLst/>
              <a:rect l="l" t="t" r="r" b="b"/>
              <a:pathLst>
                <a:path w="2313" h="4163" extrusionOk="0">
                  <a:moveTo>
                    <a:pt x="1387" y="0"/>
                  </a:moveTo>
                  <a:lnTo>
                    <a:pt x="1387" y="925"/>
                  </a:lnTo>
                  <a:lnTo>
                    <a:pt x="1387" y="1388"/>
                  </a:lnTo>
                  <a:lnTo>
                    <a:pt x="1" y="1388"/>
                  </a:lnTo>
                  <a:lnTo>
                    <a:pt x="1" y="4163"/>
                  </a:lnTo>
                  <a:lnTo>
                    <a:pt x="2313" y="4163"/>
                  </a:lnTo>
                  <a:lnTo>
                    <a:pt x="2313" y="3237"/>
                  </a:lnTo>
                  <a:lnTo>
                    <a:pt x="2313" y="1851"/>
                  </a:lnTo>
                  <a:lnTo>
                    <a:pt x="2313" y="1388"/>
                  </a:lnTo>
                  <a:lnTo>
                    <a:pt x="2313" y="925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57;p34">
              <a:extLst>
                <a:ext uri="{FF2B5EF4-FFF2-40B4-BE49-F238E27FC236}">
                  <a16:creationId xmlns:a16="http://schemas.microsoft.com/office/drawing/2014/main" id="{A876FA02-532B-EAC3-7B4E-7155A3AAAD0F}"/>
                </a:ext>
              </a:extLst>
            </p:cNvPr>
            <p:cNvSpPr/>
            <p:nvPr/>
          </p:nvSpPr>
          <p:spPr>
            <a:xfrm>
              <a:off x="4330450" y="2274425"/>
              <a:ext cx="57825" cy="80950"/>
            </a:xfrm>
            <a:custGeom>
              <a:avLst/>
              <a:gdLst/>
              <a:ahLst/>
              <a:cxnLst/>
              <a:rect l="l" t="t" r="r" b="b"/>
              <a:pathLst>
                <a:path w="2313" h="3238" extrusionOk="0">
                  <a:moveTo>
                    <a:pt x="1" y="1"/>
                  </a:moveTo>
                  <a:lnTo>
                    <a:pt x="1" y="1849"/>
                  </a:lnTo>
                  <a:lnTo>
                    <a:pt x="1389" y="1849"/>
                  </a:lnTo>
                  <a:lnTo>
                    <a:pt x="1389" y="2311"/>
                  </a:lnTo>
                  <a:lnTo>
                    <a:pt x="1389" y="3237"/>
                  </a:lnTo>
                  <a:lnTo>
                    <a:pt x="2313" y="3237"/>
                  </a:lnTo>
                  <a:lnTo>
                    <a:pt x="2313" y="2311"/>
                  </a:lnTo>
                  <a:lnTo>
                    <a:pt x="2313" y="1849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58;p34">
              <a:extLst>
                <a:ext uri="{FF2B5EF4-FFF2-40B4-BE49-F238E27FC236}">
                  <a16:creationId xmlns:a16="http://schemas.microsoft.com/office/drawing/2014/main" id="{D1E7AA02-389B-9C6A-28D5-F78F2E3B27B7}"/>
                </a:ext>
              </a:extLst>
            </p:cNvPr>
            <p:cNvSpPr/>
            <p:nvPr/>
          </p:nvSpPr>
          <p:spPr>
            <a:xfrm>
              <a:off x="4284200" y="189290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59;p34">
              <a:extLst>
                <a:ext uri="{FF2B5EF4-FFF2-40B4-BE49-F238E27FC236}">
                  <a16:creationId xmlns:a16="http://schemas.microsoft.com/office/drawing/2014/main" id="{E696E6AA-37AC-31DC-3B9E-D93C4291BC81}"/>
                </a:ext>
              </a:extLst>
            </p:cNvPr>
            <p:cNvSpPr/>
            <p:nvPr/>
          </p:nvSpPr>
          <p:spPr>
            <a:xfrm>
              <a:off x="4318900" y="185820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760;p34">
              <a:extLst>
                <a:ext uri="{FF2B5EF4-FFF2-40B4-BE49-F238E27FC236}">
                  <a16:creationId xmlns:a16="http://schemas.microsoft.com/office/drawing/2014/main" id="{A659DB8D-0C37-AB59-71E8-87941363866A}"/>
                </a:ext>
              </a:extLst>
            </p:cNvPr>
            <p:cNvSpPr/>
            <p:nvPr/>
          </p:nvSpPr>
          <p:spPr>
            <a:xfrm>
              <a:off x="4226400" y="1927600"/>
              <a:ext cx="393100" cy="289050"/>
            </a:xfrm>
            <a:custGeom>
              <a:avLst/>
              <a:gdLst/>
              <a:ahLst/>
              <a:cxnLst/>
              <a:rect l="l" t="t" r="r" b="b"/>
              <a:pathLst>
                <a:path w="15724" h="11562" extrusionOk="0">
                  <a:moveTo>
                    <a:pt x="926" y="0"/>
                  </a:moveTo>
                  <a:lnTo>
                    <a:pt x="926" y="10173"/>
                  </a:lnTo>
                  <a:lnTo>
                    <a:pt x="0" y="10173"/>
                  </a:lnTo>
                  <a:lnTo>
                    <a:pt x="0" y="11561"/>
                  </a:lnTo>
                  <a:lnTo>
                    <a:pt x="15724" y="11561"/>
                  </a:lnTo>
                  <a:lnTo>
                    <a:pt x="15724" y="10173"/>
                  </a:lnTo>
                  <a:lnTo>
                    <a:pt x="14800" y="10173"/>
                  </a:lnTo>
                  <a:lnTo>
                    <a:pt x="14800" y="0"/>
                  </a:lnTo>
                  <a:lnTo>
                    <a:pt x="13412" y="0"/>
                  </a:lnTo>
                  <a:lnTo>
                    <a:pt x="13412" y="10173"/>
                  </a:lnTo>
                  <a:lnTo>
                    <a:pt x="2312" y="10173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761;p34">
              <a:extLst>
                <a:ext uri="{FF2B5EF4-FFF2-40B4-BE49-F238E27FC236}">
                  <a16:creationId xmlns:a16="http://schemas.microsoft.com/office/drawing/2014/main" id="{4C866D04-F534-3305-43A9-197B5F8D643B}"/>
                </a:ext>
              </a:extLst>
            </p:cNvPr>
            <p:cNvSpPr/>
            <p:nvPr/>
          </p:nvSpPr>
          <p:spPr>
            <a:xfrm>
              <a:off x="4365150" y="2320650"/>
              <a:ext cx="115650" cy="34725"/>
            </a:xfrm>
            <a:custGeom>
              <a:avLst/>
              <a:gdLst/>
              <a:ahLst/>
              <a:cxnLst/>
              <a:rect l="l" t="t" r="r" b="b"/>
              <a:pathLst>
                <a:path w="4626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4625" y="1388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762;p34">
              <a:extLst>
                <a:ext uri="{FF2B5EF4-FFF2-40B4-BE49-F238E27FC236}">
                  <a16:creationId xmlns:a16="http://schemas.microsoft.com/office/drawing/2014/main" id="{CFB6E915-FAEB-185A-24A8-67C81844D52A}"/>
                </a:ext>
              </a:extLst>
            </p:cNvPr>
            <p:cNvSpPr/>
            <p:nvPr/>
          </p:nvSpPr>
          <p:spPr>
            <a:xfrm>
              <a:off x="4353550" y="1823525"/>
              <a:ext cx="138800" cy="34725"/>
            </a:xfrm>
            <a:custGeom>
              <a:avLst/>
              <a:gdLst/>
              <a:ahLst/>
              <a:cxnLst/>
              <a:rect l="l" t="t" r="r" b="b"/>
              <a:pathLst>
                <a:path w="5552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763;p34">
              <a:extLst>
                <a:ext uri="{FF2B5EF4-FFF2-40B4-BE49-F238E27FC236}">
                  <a16:creationId xmlns:a16="http://schemas.microsoft.com/office/drawing/2014/main" id="{E7CCD174-BA99-C766-9890-50C391C5CF3E}"/>
                </a:ext>
              </a:extLst>
            </p:cNvPr>
            <p:cNvSpPr/>
            <p:nvPr/>
          </p:nvSpPr>
          <p:spPr>
            <a:xfrm>
              <a:off x="4526975" y="189290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764;p34">
              <a:extLst>
                <a:ext uri="{FF2B5EF4-FFF2-40B4-BE49-F238E27FC236}">
                  <a16:creationId xmlns:a16="http://schemas.microsoft.com/office/drawing/2014/main" id="{DB64E251-7FC5-BBC1-FE46-09D24AC83DC6}"/>
                </a:ext>
              </a:extLst>
            </p:cNvPr>
            <p:cNvSpPr/>
            <p:nvPr/>
          </p:nvSpPr>
          <p:spPr>
            <a:xfrm>
              <a:off x="4492325" y="185820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765;p34">
              <a:extLst>
                <a:ext uri="{FF2B5EF4-FFF2-40B4-BE49-F238E27FC236}">
                  <a16:creationId xmlns:a16="http://schemas.microsoft.com/office/drawing/2014/main" id="{2F2F765E-5AD4-6885-8FA7-A0C169084DBF}"/>
                </a:ext>
              </a:extLst>
            </p:cNvPr>
            <p:cNvSpPr/>
            <p:nvPr/>
          </p:nvSpPr>
          <p:spPr>
            <a:xfrm>
              <a:off x="4191725" y="2216625"/>
              <a:ext cx="462450" cy="104050"/>
            </a:xfrm>
            <a:custGeom>
              <a:avLst/>
              <a:gdLst/>
              <a:ahLst/>
              <a:cxnLst/>
              <a:rect l="l" t="t" r="r" b="b"/>
              <a:pathLst>
                <a:path w="18498" h="4162" extrusionOk="0">
                  <a:moveTo>
                    <a:pt x="1" y="0"/>
                  </a:moveTo>
                  <a:lnTo>
                    <a:pt x="1" y="2775"/>
                  </a:lnTo>
                  <a:lnTo>
                    <a:pt x="5550" y="2775"/>
                  </a:lnTo>
                  <a:lnTo>
                    <a:pt x="5550" y="4161"/>
                  </a:lnTo>
                  <a:lnTo>
                    <a:pt x="6938" y="4161"/>
                  </a:lnTo>
                  <a:lnTo>
                    <a:pt x="6938" y="2775"/>
                  </a:lnTo>
                  <a:lnTo>
                    <a:pt x="11562" y="2775"/>
                  </a:lnTo>
                  <a:lnTo>
                    <a:pt x="11562" y="4161"/>
                  </a:lnTo>
                  <a:lnTo>
                    <a:pt x="12949" y="4161"/>
                  </a:lnTo>
                  <a:lnTo>
                    <a:pt x="12949" y="2775"/>
                  </a:lnTo>
                  <a:lnTo>
                    <a:pt x="18497" y="2775"/>
                  </a:lnTo>
                  <a:lnTo>
                    <a:pt x="18497" y="0"/>
                  </a:lnTo>
                  <a:lnTo>
                    <a:pt x="17111" y="0"/>
                  </a:lnTo>
                  <a:lnTo>
                    <a:pt x="1711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5766;p34">
            <a:extLst>
              <a:ext uri="{FF2B5EF4-FFF2-40B4-BE49-F238E27FC236}">
                <a16:creationId xmlns:a16="http://schemas.microsoft.com/office/drawing/2014/main" id="{E910FF89-96E5-220D-4064-F8F378BC2CBB}"/>
              </a:ext>
            </a:extLst>
          </p:cNvPr>
          <p:cNvGrpSpPr/>
          <p:nvPr/>
        </p:nvGrpSpPr>
        <p:grpSpPr>
          <a:xfrm>
            <a:off x="4255054" y="1634997"/>
            <a:ext cx="491651" cy="416843"/>
            <a:chOff x="5611625" y="1889950"/>
            <a:chExt cx="531850" cy="450925"/>
          </a:xfrm>
        </p:grpSpPr>
        <p:sp>
          <p:nvSpPr>
            <p:cNvPr id="21" name="Google Shape;5767;p34">
              <a:extLst>
                <a:ext uri="{FF2B5EF4-FFF2-40B4-BE49-F238E27FC236}">
                  <a16:creationId xmlns:a16="http://schemas.microsoft.com/office/drawing/2014/main" id="{DAF4E46D-FA70-96C1-0703-72CFBD436A2A}"/>
                </a:ext>
              </a:extLst>
            </p:cNvPr>
            <p:cNvSpPr/>
            <p:nvPr/>
          </p:nvSpPr>
          <p:spPr>
            <a:xfrm>
              <a:off x="5611625" y="1924650"/>
              <a:ext cx="346825" cy="416225"/>
            </a:xfrm>
            <a:custGeom>
              <a:avLst/>
              <a:gdLst/>
              <a:ahLst/>
              <a:cxnLst/>
              <a:rect l="l" t="t" r="r" b="b"/>
              <a:pathLst>
                <a:path w="13873" h="16649" extrusionOk="0">
                  <a:moveTo>
                    <a:pt x="4161" y="0"/>
                  </a:moveTo>
                  <a:lnTo>
                    <a:pt x="4161" y="1388"/>
                  </a:lnTo>
                  <a:lnTo>
                    <a:pt x="2775" y="1388"/>
                  </a:lnTo>
                  <a:lnTo>
                    <a:pt x="2775" y="2775"/>
                  </a:lnTo>
                  <a:lnTo>
                    <a:pt x="1387" y="2775"/>
                  </a:lnTo>
                  <a:lnTo>
                    <a:pt x="1387" y="8324"/>
                  </a:lnTo>
                  <a:lnTo>
                    <a:pt x="2775" y="8324"/>
                  </a:lnTo>
                  <a:lnTo>
                    <a:pt x="2775" y="9249"/>
                  </a:lnTo>
                  <a:lnTo>
                    <a:pt x="2775" y="9712"/>
                  </a:lnTo>
                  <a:lnTo>
                    <a:pt x="2775" y="11099"/>
                  </a:lnTo>
                  <a:lnTo>
                    <a:pt x="1387" y="11099"/>
                  </a:lnTo>
                  <a:lnTo>
                    <a:pt x="1387" y="12486"/>
                  </a:lnTo>
                  <a:lnTo>
                    <a:pt x="1" y="12486"/>
                  </a:lnTo>
                  <a:lnTo>
                    <a:pt x="1" y="15260"/>
                  </a:lnTo>
                  <a:lnTo>
                    <a:pt x="1" y="16648"/>
                  </a:lnTo>
                  <a:lnTo>
                    <a:pt x="13873" y="16648"/>
                  </a:lnTo>
                  <a:lnTo>
                    <a:pt x="13873" y="15260"/>
                  </a:lnTo>
                  <a:lnTo>
                    <a:pt x="13873" y="12486"/>
                  </a:lnTo>
                  <a:lnTo>
                    <a:pt x="12486" y="12486"/>
                  </a:lnTo>
                  <a:lnTo>
                    <a:pt x="12486" y="11099"/>
                  </a:lnTo>
                  <a:lnTo>
                    <a:pt x="11098" y="11099"/>
                  </a:lnTo>
                  <a:lnTo>
                    <a:pt x="11098" y="9712"/>
                  </a:lnTo>
                  <a:lnTo>
                    <a:pt x="11098" y="9249"/>
                  </a:lnTo>
                  <a:lnTo>
                    <a:pt x="11098" y="8324"/>
                  </a:lnTo>
                  <a:lnTo>
                    <a:pt x="12486" y="8324"/>
                  </a:lnTo>
                  <a:lnTo>
                    <a:pt x="12486" y="2775"/>
                  </a:lnTo>
                  <a:lnTo>
                    <a:pt x="11098" y="2775"/>
                  </a:lnTo>
                  <a:lnTo>
                    <a:pt x="11098" y="1388"/>
                  </a:lnTo>
                  <a:lnTo>
                    <a:pt x="9712" y="1388"/>
                  </a:lnTo>
                  <a:lnTo>
                    <a:pt x="9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768;p34">
              <a:extLst>
                <a:ext uri="{FF2B5EF4-FFF2-40B4-BE49-F238E27FC236}">
                  <a16:creationId xmlns:a16="http://schemas.microsoft.com/office/drawing/2014/main" id="{705AB2B3-F5CF-CE32-286C-FA5AEBFA3F9F}"/>
                </a:ext>
              </a:extLst>
            </p:cNvPr>
            <p:cNvSpPr/>
            <p:nvPr/>
          </p:nvSpPr>
          <p:spPr>
            <a:xfrm>
              <a:off x="5646275" y="1924650"/>
              <a:ext cx="104100" cy="104075"/>
            </a:xfrm>
            <a:custGeom>
              <a:avLst/>
              <a:gdLst/>
              <a:ahLst/>
              <a:cxnLst/>
              <a:rect l="l" t="t" r="r" b="b"/>
              <a:pathLst>
                <a:path w="4164" h="4163" extrusionOk="0">
                  <a:moveTo>
                    <a:pt x="2775" y="0"/>
                  </a:moveTo>
                  <a:lnTo>
                    <a:pt x="2775" y="1388"/>
                  </a:lnTo>
                  <a:lnTo>
                    <a:pt x="1389" y="1388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769;p34">
              <a:extLst>
                <a:ext uri="{FF2B5EF4-FFF2-40B4-BE49-F238E27FC236}">
                  <a16:creationId xmlns:a16="http://schemas.microsoft.com/office/drawing/2014/main" id="{D1755B83-E85F-D1FD-E2E0-8024F2A1D08F}"/>
                </a:ext>
              </a:extLst>
            </p:cNvPr>
            <p:cNvSpPr/>
            <p:nvPr/>
          </p:nvSpPr>
          <p:spPr>
            <a:xfrm>
              <a:off x="5611625" y="2167425"/>
              <a:ext cx="104050" cy="104075"/>
            </a:xfrm>
            <a:custGeom>
              <a:avLst/>
              <a:gdLst/>
              <a:ahLst/>
              <a:cxnLst/>
              <a:rect l="l" t="t" r="r" b="b"/>
              <a:pathLst>
                <a:path w="4162" h="4163" extrusionOk="0">
                  <a:moveTo>
                    <a:pt x="2775" y="1"/>
                  </a:moveTo>
                  <a:lnTo>
                    <a:pt x="2775" y="1388"/>
                  </a:lnTo>
                  <a:lnTo>
                    <a:pt x="1387" y="1388"/>
                  </a:lnTo>
                  <a:lnTo>
                    <a:pt x="1387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1" y="2775"/>
                  </a:lnTo>
                  <a:lnTo>
                    <a:pt x="4161" y="1388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770;p34">
              <a:extLst>
                <a:ext uri="{FF2B5EF4-FFF2-40B4-BE49-F238E27FC236}">
                  <a16:creationId xmlns:a16="http://schemas.microsoft.com/office/drawing/2014/main" id="{A610E640-8ED3-C93F-2C40-638C0C60AA05}"/>
                </a:ext>
              </a:extLst>
            </p:cNvPr>
            <p:cNvSpPr/>
            <p:nvPr/>
          </p:nvSpPr>
          <p:spPr>
            <a:xfrm>
              <a:off x="5900625" y="1889950"/>
              <a:ext cx="242850" cy="416225"/>
            </a:xfrm>
            <a:custGeom>
              <a:avLst/>
              <a:gdLst/>
              <a:ahLst/>
              <a:cxnLst/>
              <a:rect l="l" t="t" r="r" b="b"/>
              <a:pathLst>
                <a:path w="9714" h="1664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2776"/>
                  </a:lnTo>
                  <a:lnTo>
                    <a:pt x="2776" y="2776"/>
                  </a:lnTo>
                  <a:lnTo>
                    <a:pt x="2776" y="12487"/>
                  </a:lnTo>
                  <a:lnTo>
                    <a:pt x="3701" y="12487"/>
                  </a:lnTo>
                  <a:lnTo>
                    <a:pt x="3701" y="15262"/>
                  </a:lnTo>
                  <a:lnTo>
                    <a:pt x="3701" y="16186"/>
                  </a:lnTo>
                  <a:lnTo>
                    <a:pt x="3701" y="16648"/>
                  </a:lnTo>
                  <a:lnTo>
                    <a:pt x="9713" y="16648"/>
                  </a:lnTo>
                  <a:lnTo>
                    <a:pt x="9713" y="15262"/>
                  </a:lnTo>
                  <a:lnTo>
                    <a:pt x="9713" y="12487"/>
                  </a:lnTo>
                  <a:lnTo>
                    <a:pt x="8325" y="12487"/>
                  </a:lnTo>
                  <a:lnTo>
                    <a:pt x="8325" y="11100"/>
                  </a:lnTo>
                  <a:lnTo>
                    <a:pt x="6937" y="11100"/>
                  </a:lnTo>
                  <a:lnTo>
                    <a:pt x="6937" y="9712"/>
                  </a:lnTo>
                  <a:lnTo>
                    <a:pt x="6937" y="8787"/>
                  </a:lnTo>
                  <a:lnTo>
                    <a:pt x="6937" y="8325"/>
                  </a:lnTo>
                  <a:lnTo>
                    <a:pt x="8325" y="8325"/>
                  </a:lnTo>
                  <a:lnTo>
                    <a:pt x="8325" y="2776"/>
                  </a:lnTo>
                  <a:lnTo>
                    <a:pt x="6937" y="2776"/>
                  </a:lnTo>
                  <a:lnTo>
                    <a:pt x="6937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771;p34">
              <a:extLst>
                <a:ext uri="{FF2B5EF4-FFF2-40B4-BE49-F238E27FC236}">
                  <a16:creationId xmlns:a16="http://schemas.microsoft.com/office/drawing/2014/main" id="{A10077E4-CF4B-2988-BCB8-CDD086FCBBEE}"/>
                </a:ext>
              </a:extLst>
            </p:cNvPr>
            <p:cNvSpPr/>
            <p:nvPr/>
          </p:nvSpPr>
          <p:spPr>
            <a:xfrm>
              <a:off x="5646275" y="1994000"/>
              <a:ext cx="34725" cy="138750"/>
            </a:xfrm>
            <a:custGeom>
              <a:avLst/>
              <a:gdLst/>
              <a:ahLst/>
              <a:cxnLst/>
              <a:rect l="l" t="t" r="r" b="b"/>
              <a:pathLst>
                <a:path w="1389" h="5550" extrusionOk="0">
                  <a:moveTo>
                    <a:pt x="1" y="1"/>
                  </a:moveTo>
                  <a:lnTo>
                    <a:pt x="1" y="5550"/>
                  </a:lnTo>
                  <a:lnTo>
                    <a:pt x="1389" y="5550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772;p34">
              <a:extLst>
                <a:ext uri="{FF2B5EF4-FFF2-40B4-BE49-F238E27FC236}">
                  <a16:creationId xmlns:a16="http://schemas.microsoft.com/office/drawing/2014/main" id="{977126C0-1E29-C562-0DF5-33E7B4D8B852}"/>
                </a:ext>
              </a:extLst>
            </p:cNvPr>
            <p:cNvSpPr/>
            <p:nvPr/>
          </p:nvSpPr>
          <p:spPr>
            <a:xfrm>
              <a:off x="5889075" y="1994000"/>
              <a:ext cx="34725" cy="138750"/>
            </a:xfrm>
            <a:custGeom>
              <a:avLst/>
              <a:gdLst/>
              <a:ahLst/>
              <a:cxnLst/>
              <a:rect l="l" t="t" r="r" b="b"/>
              <a:pathLst>
                <a:path w="1389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1388" y="5550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773;p34">
              <a:extLst>
                <a:ext uri="{FF2B5EF4-FFF2-40B4-BE49-F238E27FC236}">
                  <a16:creationId xmlns:a16="http://schemas.microsoft.com/office/drawing/2014/main" id="{B512F2E4-C6DE-CF63-4CA1-6432987BA277}"/>
                </a:ext>
              </a:extLst>
            </p:cNvPr>
            <p:cNvSpPr/>
            <p:nvPr/>
          </p:nvSpPr>
          <p:spPr>
            <a:xfrm>
              <a:off x="5715650" y="1924650"/>
              <a:ext cx="138775" cy="34675"/>
            </a:xfrm>
            <a:custGeom>
              <a:avLst/>
              <a:gdLst/>
              <a:ahLst/>
              <a:cxnLst/>
              <a:rect l="l" t="t" r="r" b="b"/>
              <a:pathLst>
                <a:path w="5551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5551" y="1387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774;p34">
              <a:extLst>
                <a:ext uri="{FF2B5EF4-FFF2-40B4-BE49-F238E27FC236}">
                  <a16:creationId xmlns:a16="http://schemas.microsoft.com/office/drawing/2014/main" id="{E23AB004-9D5D-7628-E331-8ECA31CC4BB3}"/>
                </a:ext>
              </a:extLst>
            </p:cNvPr>
            <p:cNvSpPr/>
            <p:nvPr/>
          </p:nvSpPr>
          <p:spPr>
            <a:xfrm>
              <a:off x="5680975" y="1959350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775;p34">
              <a:extLst>
                <a:ext uri="{FF2B5EF4-FFF2-40B4-BE49-F238E27FC236}">
                  <a16:creationId xmlns:a16="http://schemas.microsoft.com/office/drawing/2014/main" id="{5A108008-4535-0ADE-4CBF-1AE8FD6ED0BE}"/>
                </a:ext>
              </a:extLst>
            </p:cNvPr>
            <p:cNvSpPr/>
            <p:nvPr/>
          </p:nvSpPr>
          <p:spPr>
            <a:xfrm>
              <a:off x="5854400" y="1959350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776;p34">
              <a:extLst>
                <a:ext uri="{FF2B5EF4-FFF2-40B4-BE49-F238E27FC236}">
                  <a16:creationId xmlns:a16="http://schemas.microsoft.com/office/drawing/2014/main" id="{5C99FEAE-97F8-18A2-2F9D-12D076039038}"/>
                </a:ext>
              </a:extLst>
            </p:cNvPr>
            <p:cNvSpPr/>
            <p:nvPr/>
          </p:nvSpPr>
          <p:spPr>
            <a:xfrm>
              <a:off x="5819700" y="2132725"/>
              <a:ext cx="69400" cy="69425"/>
            </a:xfrm>
            <a:custGeom>
              <a:avLst/>
              <a:gdLst/>
              <a:ahLst/>
              <a:cxnLst/>
              <a:rect l="l" t="t" r="r" b="b"/>
              <a:pathLst>
                <a:path w="2776" h="2777" extrusionOk="0">
                  <a:moveTo>
                    <a:pt x="1389" y="1"/>
                  </a:moveTo>
                  <a:lnTo>
                    <a:pt x="1389" y="1389"/>
                  </a:ln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777;p34">
              <a:extLst>
                <a:ext uri="{FF2B5EF4-FFF2-40B4-BE49-F238E27FC236}">
                  <a16:creationId xmlns:a16="http://schemas.microsoft.com/office/drawing/2014/main" id="{6A694868-A1A1-0F2D-8A13-382337825AA1}"/>
                </a:ext>
              </a:extLst>
            </p:cNvPr>
            <p:cNvSpPr/>
            <p:nvPr/>
          </p:nvSpPr>
          <p:spPr>
            <a:xfrm>
              <a:off x="5646275" y="2202125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778;p34">
              <a:extLst>
                <a:ext uri="{FF2B5EF4-FFF2-40B4-BE49-F238E27FC236}">
                  <a16:creationId xmlns:a16="http://schemas.microsoft.com/office/drawing/2014/main" id="{E88A4A5B-832D-A469-7309-50CBE704D00E}"/>
                </a:ext>
              </a:extLst>
            </p:cNvPr>
            <p:cNvSpPr/>
            <p:nvPr/>
          </p:nvSpPr>
          <p:spPr>
            <a:xfrm>
              <a:off x="5889075" y="2202125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779;p34">
              <a:extLst>
                <a:ext uri="{FF2B5EF4-FFF2-40B4-BE49-F238E27FC236}">
                  <a16:creationId xmlns:a16="http://schemas.microsoft.com/office/drawing/2014/main" id="{1CE4F90B-8779-B14A-EFE4-5C3882432881}"/>
                </a:ext>
              </a:extLst>
            </p:cNvPr>
            <p:cNvSpPr/>
            <p:nvPr/>
          </p:nvSpPr>
          <p:spPr>
            <a:xfrm>
              <a:off x="5611625" y="2236775"/>
              <a:ext cx="346825" cy="104100"/>
            </a:xfrm>
            <a:custGeom>
              <a:avLst/>
              <a:gdLst/>
              <a:ahLst/>
              <a:cxnLst/>
              <a:rect l="l" t="t" r="r" b="b"/>
              <a:pathLst>
                <a:path w="13873" h="4164" extrusionOk="0">
                  <a:moveTo>
                    <a:pt x="1" y="1"/>
                  </a:moveTo>
                  <a:lnTo>
                    <a:pt x="1" y="2775"/>
                  </a:lnTo>
                  <a:lnTo>
                    <a:pt x="1" y="4163"/>
                  </a:lnTo>
                  <a:lnTo>
                    <a:pt x="13873" y="4163"/>
                  </a:lnTo>
                  <a:lnTo>
                    <a:pt x="13873" y="2775"/>
                  </a:lnTo>
                  <a:lnTo>
                    <a:pt x="13873" y="1"/>
                  </a:lnTo>
                  <a:lnTo>
                    <a:pt x="12486" y="1"/>
                  </a:lnTo>
                  <a:lnTo>
                    <a:pt x="12486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780;p34">
              <a:extLst>
                <a:ext uri="{FF2B5EF4-FFF2-40B4-BE49-F238E27FC236}">
                  <a16:creationId xmlns:a16="http://schemas.microsoft.com/office/drawing/2014/main" id="{DDDD234A-01BC-3C86-6AFF-5054A2CB436C}"/>
                </a:ext>
              </a:extLst>
            </p:cNvPr>
            <p:cNvSpPr/>
            <p:nvPr/>
          </p:nvSpPr>
          <p:spPr>
            <a:xfrm>
              <a:off x="5680975" y="2132725"/>
              <a:ext cx="69400" cy="69425"/>
            </a:xfrm>
            <a:custGeom>
              <a:avLst/>
              <a:gdLst/>
              <a:ahLst/>
              <a:cxnLst/>
              <a:rect l="l" t="t" r="r" b="b"/>
              <a:pathLst>
                <a:path w="2776" h="2777" extrusionOk="0">
                  <a:moveTo>
                    <a:pt x="1" y="1"/>
                  </a:moveTo>
                  <a:lnTo>
                    <a:pt x="1" y="1389"/>
                  </a:lnTo>
                  <a:lnTo>
                    <a:pt x="1" y="2776"/>
                  </a:lnTo>
                  <a:lnTo>
                    <a:pt x="2775" y="2776"/>
                  </a:lnTo>
                  <a:lnTo>
                    <a:pt x="2775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781;p34">
              <a:extLst>
                <a:ext uri="{FF2B5EF4-FFF2-40B4-BE49-F238E27FC236}">
                  <a16:creationId xmlns:a16="http://schemas.microsoft.com/office/drawing/2014/main" id="{F4CED549-C266-DD96-D705-C7033379441D}"/>
                </a:ext>
              </a:extLst>
            </p:cNvPr>
            <p:cNvSpPr/>
            <p:nvPr/>
          </p:nvSpPr>
          <p:spPr>
            <a:xfrm>
              <a:off x="6074050" y="1959350"/>
              <a:ext cx="34725" cy="138750"/>
            </a:xfrm>
            <a:custGeom>
              <a:avLst/>
              <a:gdLst/>
              <a:ahLst/>
              <a:cxnLst/>
              <a:rect l="l" t="t" r="r" b="b"/>
              <a:pathLst>
                <a:path w="1389" h="5550" extrusionOk="0">
                  <a:moveTo>
                    <a:pt x="0" y="0"/>
                  </a:moveTo>
                  <a:lnTo>
                    <a:pt x="0" y="5549"/>
                  </a:lnTo>
                  <a:lnTo>
                    <a:pt x="1388" y="554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782;p34">
              <a:extLst>
                <a:ext uri="{FF2B5EF4-FFF2-40B4-BE49-F238E27FC236}">
                  <a16:creationId xmlns:a16="http://schemas.microsoft.com/office/drawing/2014/main" id="{384818E4-D7B0-2BA6-93BD-7151CF06C104}"/>
                </a:ext>
              </a:extLst>
            </p:cNvPr>
            <p:cNvSpPr/>
            <p:nvPr/>
          </p:nvSpPr>
          <p:spPr>
            <a:xfrm>
              <a:off x="5900625" y="1889950"/>
              <a:ext cx="138775" cy="34725"/>
            </a:xfrm>
            <a:custGeom>
              <a:avLst/>
              <a:gdLst/>
              <a:ahLst/>
              <a:cxnLst/>
              <a:rect l="l" t="t" r="r" b="b"/>
              <a:pathLst>
                <a:path w="5551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5551" y="1388"/>
                  </a:lnTo>
                  <a:lnTo>
                    <a:pt x="55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783;p34">
              <a:extLst>
                <a:ext uri="{FF2B5EF4-FFF2-40B4-BE49-F238E27FC236}">
                  <a16:creationId xmlns:a16="http://schemas.microsoft.com/office/drawing/2014/main" id="{BA94FD70-2A68-A4F5-34F7-94611C764F7B}"/>
                </a:ext>
              </a:extLst>
            </p:cNvPr>
            <p:cNvSpPr/>
            <p:nvPr/>
          </p:nvSpPr>
          <p:spPr>
            <a:xfrm>
              <a:off x="6039375" y="1924650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784;p34">
              <a:extLst>
                <a:ext uri="{FF2B5EF4-FFF2-40B4-BE49-F238E27FC236}">
                  <a16:creationId xmlns:a16="http://schemas.microsoft.com/office/drawing/2014/main" id="{A827710A-8F66-1311-31B2-691A0A8ACED5}"/>
                </a:ext>
              </a:extLst>
            </p:cNvPr>
            <p:cNvSpPr/>
            <p:nvPr/>
          </p:nvSpPr>
          <p:spPr>
            <a:xfrm>
              <a:off x="6004675" y="2098075"/>
              <a:ext cx="69400" cy="69375"/>
            </a:xfrm>
            <a:custGeom>
              <a:avLst/>
              <a:gdLst/>
              <a:ahLst/>
              <a:cxnLst/>
              <a:rect l="l" t="t" r="r" b="b"/>
              <a:pathLst>
                <a:path w="2776" h="2775" extrusionOk="0">
                  <a:moveTo>
                    <a:pt x="1389" y="0"/>
                  </a:moveTo>
                  <a:lnTo>
                    <a:pt x="1389" y="1387"/>
                  </a:lnTo>
                  <a:lnTo>
                    <a:pt x="1" y="1387"/>
                  </a:lnTo>
                  <a:lnTo>
                    <a:pt x="1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785;p34">
              <a:extLst>
                <a:ext uri="{FF2B5EF4-FFF2-40B4-BE49-F238E27FC236}">
                  <a16:creationId xmlns:a16="http://schemas.microsoft.com/office/drawing/2014/main" id="{7DCC0301-5B6C-1B21-8267-DAA1A9F344E4}"/>
                </a:ext>
              </a:extLst>
            </p:cNvPr>
            <p:cNvSpPr/>
            <p:nvPr/>
          </p:nvSpPr>
          <p:spPr>
            <a:xfrm>
              <a:off x="6074050" y="2167425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786;p34">
              <a:extLst>
                <a:ext uri="{FF2B5EF4-FFF2-40B4-BE49-F238E27FC236}">
                  <a16:creationId xmlns:a16="http://schemas.microsoft.com/office/drawing/2014/main" id="{9ABE4CC7-FF99-6004-9BD2-CE8069750A31}"/>
                </a:ext>
              </a:extLst>
            </p:cNvPr>
            <p:cNvSpPr/>
            <p:nvPr/>
          </p:nvSpPr>
          <p:spPr>
            <a:xfrm>
              <a:off x="5993125" y="2202125"/>
              <a:ext cx="150350" cy="104050"/>
            </a:xfrm>
            <a:custGeom>
              <a:avLst/>
              <a:gdLst/>
              <a:ahLst/>
              <a:cxnLst/>
              <a:rect l="l" t="t" r="r" b="b"/>
              <a:pathLst>
                <a:path w="6014" h="4162" extrusionOk="0">
                  <a:moveTo>
                    <a:pt x="4625" y="0"/>
                  </a:moveTo>
                  <a:lnTo>
                    <a:pt x="4625" y="2775"/>
                  </a:lnTo>
                  <a:lnTo>
                    <a:pt x="1" y="2775"/>
                  </a:lnTo>
                  <a:lnTo>
                    <a:pt x="1" y="4161"/>
                  </a:lnTo>
                  <a:lnTo>
                    <a:pt x="6013" y="4161"/>
                  </a:lnTo>
                  <a:lnTo>
                    <a:pt x="6013" y="2775"/>
                  </a:lnTo>
                  <a:lnTo>
                    <a:pt x="6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5739;p34">
            <a:extLst>
              <a:ext uri="{FF2B5EF4-FFF2-40B4-BE49-F238E27FC236}">
                <a16:creationId xmlns:a16="http://schemas.microsoft.com/office/drawing/2014/main" id="{71D31EE0-CD28-B471-917A-7B12CC668162}"/>
              </a:ext>
            </a:extLst>
          </p:cNvPr>
          <p:cNvSpPr txBox="1">
            <a:spLocks/>
          </p:cNvSpPr>
          <p:nvPr/>
        </p:nvSpPr>
        <p:spPr>
          <a:xfrm>
            <a:off x="3940454" y="2968508"/>
            <a:ext cx="1108535" cy="501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dvent Pro Medium"/>
              <a:buNone/>
              <a:defRPr sz="16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client</a:t>
            </a:r>
          </a:p>
        </p:txBody>
      </p:sp>
      <p:grpSp>
        <p:nvGrpSpPr>
          <p:cNvPr id="44" name="Google Shape;5971;p38">
            <a:extLst>
              <a:ext uri="{FF2B5EF4-FFF2-40B4-BE49-F238E27FC236}">
                <a16:creationId xmlns:a16="http://schemas.microsoft.com/office/drawing/2014/main" id="{3F1A77E6-67D1-0B55-531A-4721F2D63CFC}"/>
              </a:ext>
            </a:extLst>
          </p:cNvPr>
          <p:cNvGrpSpPr/>
          <p:nvPr/>
        </p:nvGrpSpPr>
        <p:grpSpPr>
          <a:xfrm>
            <a:off x="1294618" y="1552009"/>
            <a:ext cx="456868" cy="407236"/>
            <a:chOff x="330250" y="3454250"/>
            <a:chExt cx="531825" cy="474050"/>
          </a:xfrm>
        </p:grpSpPr>
        <p:sp>
          <p:nvSpPr>
            <p:cNvPr id="45" name="Google Shape;5972;p38">
              <a:extLst>
                <a:ext uri="{FF2B5EF4-FFF2-40B4-BE49-F238E27FC236}">
                  <a16:creationId xmlns:a16="http://schemas.microsoft.com/office/drawing/2014/main" id="{052D6EB4-AFEB-7FD9-E1F8-5B655FAEE0C9}"/>
                </a:ext>
              </a:extLst>
            </p:cNvPr>
            <p:cNvSpPr/>
            <p:nvPr/>
          </p:nvSpPr>
          <p:spPr>
            <a:xfrm>
              <a:off x="330250" y="3454250"/>
              <a:ext cx="531825" cy="474050"/>
            </a:xfrm>
            <a:custGeom>
              <a:avLst/>
              <a:gdLst/>
              <a:ahLst/>
              <a:cxnLst/>
              <a:rect l="l" t="t" r="r" b="b"/>
              <a:pathLst>
                <a:path w="21273" h="18962" extrusionOk="0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8325" y="16187"/>
                  </a:lnTo>
                  <a:lnTo>
                    <a:pt x="8325" y="17573"/>
                  </a:lnTo>
                  <a:lnTo>
                    <a:pt x="8325" y="18961"/>
                  </a:lnTo>
                  <a:lnTo>
                    <a:pt x="11099" y="18961"/>
                  </a:lnTo>
                  <a:lnTo>
                    <a:pt x="11099" y="17573"/>
                  </a:lnTo>
                  <a:lnTo>
                    <a:pt x="12486" y="17573"/>
                  </a:lnTo>
                  <a:lnTo>
                    <a:pt x="12486" y="16187"/>
                  </a:lnTo>
                  <a:lnTo>
                    <a:pt x="19885" y="16187"/>
                  </a:lnTo>
                  <a:lnTo>
                    <a:pt x="19885" y="14799"/>
                  </a:lnTo>
                  <a:lnTo>
                    <a:pt x="21273" y="14799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973;p38">
              <a:extLst>
                <a:ext uri="{FF2B5EF4-FFF2-40B4-BE49-F238E27FC236}">
                  <a16:creationId xmlns:a16="http://schemas.microsoft.com/office/drawing/2014/main" id="{4A47E364-E1AB-9EB7-F70A-ECD6CCC9543D}"/>
                </a:ext>
              </a:extLst>
            </p:cNvPr>
            <p:cNvSpPr/>
            <p:nvPr/>
          </p:nvSpPr>
          <p:spPr>
            <a:xfrm>
              <a:off x="330250" y="3454250"/>
              <a:ext cx="531825" cy="404675"/>
            </a:xfrm>
            <a:custGeom>
              <a:avLst/>
              <a:gdLst/>
              <a:ahLst/>
              <a:cxnLst/>
              <a:rect l="l" t="t" r="r" b="b"/>
              <a:pathLst>
                <a:path w="21273" h="16187" extrusionOk="0">
                  <a:moveTo>
                    <a:pt x="1388" y="1"/>
                  </a:moveTo>
                  <a:lnTo>
                    <a:pt x="1388" y="1389"/>
                  </a:lnTo>
                  <a:lnTo>
                    <a:pt x="0" y="1389"/>
                  </a:lnTo>
                  <a:lnTo>
                    <a:pt x="0" y="14799"/>
                  </a:lnTo>
                  <a:lnTo>
                    <a:pt x="1388" y="14799"/>
                  </a:lnTo>
                  <a:lnTo>
                    <a:pt x="1388" y="16187"/>
                  </a:lnTo>
                  <a:lnTo>
                    <a:pt x="2775" y="16187"/>
                  </a:lnTo>
                  <a:lnTo>
                    <a:pt x="2775" y="14799"/>
                  </a:lnTo>
                  <a:lnTo>
                    <a:pt x="2775" y="12949"/>
                  </a:lnTo>
                  <a:lnTo>
                    <a:pt x="2775" y="2775"/>
                  </a:lnTo>
                  <a:lnTo>
                    <a:pt x="21273" y="2775"/>
                  </a:lnTo>
                  <a:lnTo>
                    <a:pt x="21273" y="1389"/>
                  </a:lnTo>
                  <a:lnTo>
                    <a:pt x="19885" y="1389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974;p38">
              <a:extLst>
                <a:ext uri="{FF2B5EF4-FFF2-40B4-BE49-F238E27FC236}">
                  <a16:creationId xmlns:a16="http://schemas.microsoft.com/office/drawing/2014/main" id="{E40E99C3-7487-54F4-5378-CE99A60FC3C8}"/>
                </a:ext>
              </a:extLst>
            </p:cNvPr>
            <p:cNvSpPr/>
            <p:nvPr/>
          </p:nvSpPr>
          <p:spPr>
            <a:xfrm>
              <a:off x="607725" y="3858900"/>
              <a:ext cx="34675" cy="34700"/>
            </a:xfrm>
            <a:custGeom>
              <a:avLst/>
              <a:gdLst/>
              <a:ahLst/>
              <a:cxnLst/>
              <a:rect l="l" t="t" r="r" b="b"/>
              <a:pathLst>
                <a:path w="13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975;p38">
              <a:extLst>
                <a:ext uri="{FF2B5EF4-FFF2-40B4-BE49-F238E27FC236}">
                  <a16:creationId xmlns:a16="http://schemas.microsoft.com/office/drawing/2014/main" id="{4CCEE642-A2B1-4B60-EA9C-2AFFBEE642F1}"/>
                </a:ext>
              </a:extLst>
            </p:cNvPr>
            <p:cNvSpPr/>
            <p:nvPr/>
          </p:nvSpPr>
          <p:spPr>
            <a:xfrm>
              <a:off x="330250" y="3488950"/>
              <a:ext cx="34725" cy="335275"/>
            </a:xfrm>
            <a:custGeom>
              <a:avLst/>
              <a:gdLst/>
              <a:ahLst/>
              <a:cxnLst/>
              <a:rect l="l" t="t" r="r" b="b"/>
              <a:pathLst>
                <a:path w="1389" h="13411" extrusionOk="0">
                  <a:moveTo>
                    <a:pt x="0" y="1"/>
                  </a:moveTo>
                  <a:lnTo>
                    <a:pt x="0" y="13411"/>
                  </a:lnTo>
                  <a:lnTo>
                    <a:pt x="1388" y="13411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976;p38">
              <a:extLst>
                <a:ext uri="{FF2B5EF4-FFF2-40B4-BE49-F238E27FC236}">
                  <a16:creationId xmlns:a16="http://schemas.microsoft.com/office/drawing/2014/main" id="{638316B8-31CB-8B08-90C2-1DDD729CBC14}"/>
                </a:ext>
              </a:extLst>
            </p:cNvPr>
            <p:cNvSpPr/>
            <p:nvPr/>
          </p:nvSpPr>
          <p:spPr>
            <a:xfrm>
              <a:off x="827350" y="3488950"/>
              <a:ext cx="34725" cy="335275"/>
            </a:xfrm>
            <a:custGeom>
              <a:avLst/>
              <a:gdLst/>
              <a:ahLst/>
              <a:cxnLst/>
              <a:rect l="l" t="t" r="r" b="b"/>
              <a:pathLst>
                <a:path w="1389" h="13411" extrusionOk="0">
                  <a:moveTo>
                    <a:pt x="1" y="1"/>
                  </a:moveTo>
                  <a:lnTo>
                    <a:pt x="1" y="13411"/>
                  </a:lnTo>
                  <a:lnTo>
                    <a:pt x="1389" y="13411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977;p38">
              <a:extLst>
                <a:ext uri="{FF2B5EF4-FFF2-40B4-BE49-F238E27FC236}">
                  <a16:creationId xmlns:a16="http://schemas.microsoft.com/office/drawing/2014/main" id="{8049A6D2-E0F6-270F-FBB7-DAC9E49C436F}"/>
                </a:ext>
              </a:extLst>
            </p:cNvPr>
            <p:cNvSpPr/>
            <p:nvPr/>
          </p:nvSpPr>
          <p:spPr>
            <a:xfrm>
              <a:off x="364950" y="3824200"/>
              <a:ext cx="242800" cy="104100"/>
            </a:xfrm>
            <a:custGeom>
              <a:avLst/>
              <a:gdLst/>
              <a:ahLst/>
              <a:cxnLst/>
              <a:rect l="l" t="t" r="r" b="b"/>
              <a:pathLst>
                <a:path w="9712" h="4164" extrusionOk="0">
                  <a:moveTo>
                    <a:pt x="0" y="1"/>
                  </a:moveTo>
                  <a:lnTo>
                    <a:pt x="0" y="1389"/>
                  </a:lnTo>
                  <a:lnTo>
                    <a:pt x="6937" y="1389"/>
                  </a:lnTo>
                  <a:lnTo>
                    <a:pt x="6937" y="4163"/>
                  </a:lnTo>
                  <a:lnTo>
                    <a:pt x="9711" y="4163"/>
                  </a:lnTo>
                  <a:lnTo>
                    <a:pt x="9711" y="2775"/>
                  </a:lnTo>
                  <a:lnTo>
                    <a:pt x="8324" y="2775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978;p38">
              <a:extLst>
                <a:ext uri="{FF2B5EF4-FFF2-40B4-BE49-F238E27FC236}">
                  <a16:creationId xmlns:a16="http://schemas.microsoft.com/office/drawing/2014/main" id="{5F5C0A46-8AE5-AA69-307E-41EEC18F29B2}"/>
                </a:ext>
              </a:extLst>
            </p:cNvPr>
            <p:cNvSpPr/>
            <p:nvPr/>
          </p:nvSpPr>
          <p:spPr>
            <a:xfrm>
              <a:off x="364950" y="3454250"/>
              <a:ext cx="462425" cy="34725"/>
            </a:xfrm>
            <a:custGeom>
              <a:avLst/>
              <a:gdLst/>
              <a:ahLst/>
              <a:cxnLst/>
              <a:rect l="l" t="t" r="r" b="b"/>
              <a:pathLst>
                <a:path w="1849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979;p38">
              <a:extLst>
                <a:ext uri="{FF2B5EF4-FFF2-40B4-BE49-F238E27FC236}">
                  <a16:creationId xmlns:a16="http://schemas.microsoft.com/office/drawing/2014/main" id="{9A67CBBD-04EC-0400-8B4C-05286127A57F}"/>
                </a:ext>
              </a:extLst>
            </p:cNvPr>
            <p:cNvSpPr/>
            <p:nvPr/>
          </p:nvSpPr>
          <p:spPr>
            <a:xfrm>
              <a:off x="642375" y="3824200"/>
              <a:ext cx="185000" cy="34725"/>
            </a:xfrm>
            <a:custGeom>
              <a:avLst/>
              <a:gdLst/>
              <a:ahLst/>
              <a:cxnLst/>
              <a:rect l="l" t="t" r="r" b="b"/>
              <a:pathLst>
                <a:path w="7400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7400" y="1389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980;p38">
              <a:extLst>
                <a:ext uri="{FF2B5EF4-FFF2-40B4-BE49-F238E27FC236}">
                  <a16:creationId xmlns:a16="http://schemas.microsoft.com/office/drawing/2014/main" id="{996FA1DA-19B0-1A7B-B0BF-4203661CA057}"/>
                </a:ext>
              </a:extLst>
            </p:cNvPr>
            <p:cNvSpPr/>
            <p:nvPr/>
          </p:nvSpPr>
          <p:spPr>
            <a:xfrm>
              <a:off x="434300" y="3558325"/>
              <a:ext cx="323725" cy="34675"/>
            </a:xfrm>
            <a:custGeom>
              <a:avLst/>
              <a:gdLst/>
              <a:ahLst/>
              <a:cxnLst/>
              <a:rect l="l" t="t" r="r" b="b"/>
              <a:pathLst>
                <a:path w="1294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2948" y="1387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981;p38">
              <a:extLst>
                <a:ext uri="{FF2B5EF4-FFF2-40B4-BE49-F238E27FC236}">
                  <a16:creationId xmlns:a16="http://schemas.microsoft.com/office/drawing/2014/main" id="{C49B4A98-1C86-7085-29E5-F1EB9055AB71}"/>
                </a:ext>
              </a:extLst>
            </p:cNvPr>
            <p:cNvSpPr/>
            <p:nvPr/>
          </p:nvSpPr>
          <p:spPr>
            <a:xfrm>
              <a:off x="434300" y="3639225"/>
              <a:ext cx="323725" cy="34725"/>
            </a:xfrm>
            <a:custGeom>
              <a:avLst/>
              <a:gdLst/>
              <a:ahLst/>
              <a:cxnLst/>
              <a:rect l="l" t="t" r="r" b="b"/>
              <a:pathLst>
                <a:path w="12949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12948" y="1389"/>
                  </a:lnTo>
                  <a:lnTo>
                    <a:pt x="129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982;p38">
              <a:extLst>
                <a:ext uri="{FF2B5EF4-FFF2-40B4-BE49-F238E27FC236}">
                  <a16:creationId xmlns:a16="http://schemas.microsoft.com/office/drawing/2014/main" id="{391E8037-2033-B2A7-26F2-7FA786349769}"/>
                </a:ext>
              </a:extLst>
            </p:cNvPr>
            <p:cNvSpPr/>
            <p:nvPr/>
          </p:nvSpPr>
          <p:spPr>
            <a:xfrm>
              <a:off x="434300" y="3720150"/>
              <a:ext cx="323725" cy="34725"/>
            </a:xfrm>
            <a:custGeom>
              <a:avLst/>
              <a:gdLst/>
              <a:ahLst/>
              <a:cxnLst/>
              <a:rect l="l" t="t" r="r" b="b"/>
              <a:pathLst>
                <a:path w="1294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2948" y="1388"/>
                  </a:lnTo>
                  <a:lnTo>
                    <a:pt x="1294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738;p34">
            <a:extLst>
              <a:ext uri="{FF2B5EF4-FFF2-40B4-BE49-F238E27FC236}">
                <a16:creationId xmlns:a16="http://schemas.microsoft.com/office/drawing/2014/main" id="{A11139FF-A0D3-3871-8C98-5E2F03358797}"/>
              </a:ext>
            </a:extLst>
          </p:cNvPr>
          <p:cNvSpPr txBox="1">
            <a:spLocks/>
          </p:cNvSpPr>
          <p:nvPr/>
        </p:nvSpPr>
        <p:spPr>
          <a:xfrm>
            <a:off x="666903" y="2080398"/>
            <a:ext cx="1780226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一般封包規格</a:t>
            </a:r>
          </a:p>
        </p:txBody>
      </p:sp>
      <p:sp>
        <p:nvSpPr>
          <p:cNvPr id="57" name="Google Shape;6764;p42">
            <a:extLst>
              <a:ext uri="{FF2B5EF4-FFF2-40B4-BE49-F238E27FC236}">
                <a16:creationId xmlns:a16="http://schemas.microsoft.com/office/drawing/2014/main" id="{84FDEC9B-71A4-838B-BCF3-5F1755DC996B}"/>
              </a:ext>
            </a:extLst>
          </p:cNvPr>
          <p:cNvSpPr txBox="1">
            <a:spLocks/>
          </p:cNvSpPr>
          <p:nvPr/>
        </p:nvSpPr>
        <p:spPr>
          <a:xfrm>
            <a:off x="587650" y="2657096"/>
            <a:ext cx="2000184" cy="1082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長度為</a:t>
            </a: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13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個字</a:t>
            </a:r>
            <a:b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第一個字代表封包類型</a:t>
            </a:r>
            <a:b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後續每四個為一個參數</a:t>
            </a:r>
            <a:b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ex: </a:t>
            </a:r>
            <a:r>
              <a:rPr lang="en-US" altLang="zh-TW" sz="1400" dirty="0">
                <a:solidFill>
                  <a:srgbClr val="92D05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0</a:t>
            </a:r>
            <a:r>
              <a:rPr lang="en-US" altLang="zh-TW" sz="1400" dirty="0">
                <a:solidFill>
                  <a:schemeClr val="accent4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1111</a:t>
            </a:r>
            <a:r>
              <a:rPr lang="en-US" altLang="zh-TW" sz="1400" dirty="0">
                <a:solidFill>
                  <a:schemeClr val="accent5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2222</a:t>
            </a:r>
            <a:r>
              <a:rPr lang="en-US" altLang="zh-TW" sz="1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3333</a:t>
            </a:r>
            <a:endParaRPr lang="en-US" altLang="zh-TW" sz="1400" dirty="0">
              <a:solidFill>
                <a:schemeClr val="accent2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8" name="Google Shape;6764;p42">
            <a:extLst>
              <a:ext uri="{FF2B5EF4-FFF2-40B4-BE49-F238E27FC236}">
                <a16:creationId xmlns:a16="http://schemas.microsoft.com/office/drawing/2014/main" id="{836300BA-0EE7-1670-F92F-A1CBE570A159}"/>
              </a:ext>
            </a:extLst>
          </p:cNvPr>
          <p:cNvSpPr txBox="1">
            <a:spLocks/>
          </p:cNvSpPr>
          <p:nvPr/>
        </p:nvSpPr>
        <p:spPr>
          <a:xfrm>
            <a:off x="3273073" y="2670185"/>
            <a:ext cx="2626560" cy="388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zh-TW" altLang="en-US" sz="1400" dirty="0">
                <a:solidFill>
                  <a:srgbClr val="FF7575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特殊封包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傳送玩家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長度為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</p:txBody>
      </p:sp>
      <p:sp>
        <p:nvSpPr>
          <p:cNvPr id="59" name="Google Shape;6764;p42">
            <a:extLst>
              <a:ext uri="{FF2B5EF4-FFF2-40B4-BE49-F238E27FC236}">
                <a16:creationId xmlns:a16="http://schemas.microsoft.com/office/drawing/2014/main" id="{A151B12B-12BA-873B-28A5-6842D9EC75AE}"/>
              </a:ext>
            </a:extLst>
          </p:cNvPr>
          <p:cNvSpPr txBox="1">
            <a:spLocks/>
          </p:cNvSpPr>
          <p:nvPr/>
        </p:nvSpPr>
        <p:spPr>
          <a:xfrm>
            <a:off x="3024045" y="3332383"/>
            <a:ext cx="325285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更新玩家位置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: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0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玩家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X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座標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Y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座標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殺手陷阱觸發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: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陷阱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選擇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123</a:t>
            </a:r>
          </a:p>
        </p:txBody>
      </p:sp>
      <p:sp>
        <p:nvSpPr>
          <p:cNvPr id="60" name="Google Shape;5739;p34">
            <a:extLst>
              <a:ext uri="{FF2B5EF4-FFF2-40B4-BE49-F238E27FC236}">
                <a16:creationId xmlns:a16="http://schemas.microsoft.com/office/drawing/2014/main" id="{39A4F8CF-186F-45D1-5DA8-5E251BEE6236}"/>
              </a:ext>
            </a:extLst>
          </p:cNvPr>
          <p:cNvSpPr txBox="1">
            <a:spLocks/>
          </p:cNvSpPr>
          <p:nvPr/>
        </p:nvSpPr>
        <p:spPr>
          <a:xfrm>
            <a:off x="6947643" y="2318790"/>
            <a:ext cx="1108535" cy="486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dvent Pro Medium"/>
              <a:buNone/>
              <a:defRPr sz="16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server</a:t>
            </a:r>
            <a:endParaRPr lang="en-US" dirty="0"/>
          </a:p>
        </p:txBody>
      </p:sp>
      <p:sp>
        <p:nvSpPr>
          <p:cNvPr id="61" name="Google Shape;6764;p42">
            <a:extLst>
              <a:ext uri="{FF2B5EF4-FFF2-40B4-BE49-F238E27FC236}">
                <a16:creationId xmlns:a16="http://schemas.microsoft.com/office/drawing/2014/main" id="{05516FA9-E62F-E73F-2910-2EDCDC3A6B14}"/>
              </a:ext>
            </a:extLst>
          </p:cNvPr>
          <p:cNvSpPr txBox="1">
            <a:spLocks/>
          </p:cNvSpPr>
          <p:nvPr/>
        </p:nvSpPr>
        <p:spPr>
          <a:xfrm>
            <a:off x="6222951" y="2657617"/>
            <a:ext cx="2738170" cy="2083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玩家位置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: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0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玩家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X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座標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Y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座標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玩家退出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: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玩家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切換觀戰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: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玩家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陷阱警告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: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陷阱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選擇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123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陷阱觸發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: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陷阱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選擇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123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陷阱恢復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: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陷阱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選擇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123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遊戲結束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: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勝利方</a:t>
            </a:r>
            <a:endParaRPr lang="en-US" altLang="zh-TW" sz="1400" dirty="0">
              <a:solidFill>
                <a:schemeClr val="tx2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55716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p3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架構圖 </a:t>
            </a:r>
            <a:r>
              <a:rPr lang="en-US" altLang="zh-TW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plus</a:t>
            </a:r>
            <a:endParaRPr dirty="0"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5941" name="Google Shape;5941;p3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42" name="Google Shape;5942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5930;p38">
            <a:extLst>
              <a:ext uri="{FF2B5EF4-FFF2-40B4-BE49-F238E27FC236}">
                <a16:creationId xmlns:a16="http://schemas.microsoft.com/office/drawing/2014/main" id="{4982E4FF-2849-8584-BA30-458846460AD0}"/>
              </a:ext>
            </a:extLst>
          </p:cNvPr>
          <p:cNvSpPr txBox="1">
            <a:spLocks/>
          </p:cNvSpPr>
          <p:nvPr/>
        </p:nvSpPr>
        <p:spPr>
          <a:xfrm>
            <a:off x="4247006" y="2747962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/>
              <a:t>server</a:t>
            </a: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265F5A4A-1FD0-70CC-648E-B9C1935DEF23}"/>
              </a:ext>
            </a:extLst>
          </p:cNvPr>
          <p:cNvGrpSpPr/>
          <p:nvPr/>
        </p:nvGrpSpPr>
        <p:grpSpPr>
          <a:xfrm>
            <a:off x="4516670" y="2161428"/>
            <a:ext cx="565436" cy="540239"/>
            <a:chOff x="1617237" y="2266735"/>
            <a:chExt cx="565436" cy="540239"/>
          </a:xfrm>
        </p:grpSpPr>
        <p:sp>
          <p:nvSpPr>
            <p:cNvPr id="15" name="Google Shape;5947;p38">
              <a:extLst>
                <a:ext uri="{FF2B5EF4-FFF2-40B4-BE49-F238E27FC236}">
                  <a16:creationId xmlns:a16="http://schemas.microsoft.com/office/drawing/2014/main" id="{6F9E9D01-BB9E-A719-2AAE-4D06B88A7DC8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948;p38">
              <a:extLst>
                <a:ext uri="{FF2B5EF4-FFF2-40B4-BE49-F238E27FC236}">
                  <a16:creationId xmlns:a16="http://schemas.microsoft.com/office/drawing/2014/main" id="{88E4F988-2A09-BAFD-8A2F-87508297AA52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949;p38">
              <a:extLst>
                <a:ext uri="{FF2B5EF4-FFF2-40B4-BE49-F238E27FC236}">
                  <a16:creationId xmlns:a16="http://schemas.microsoft.com/office/drawing/2014/main" id="{474A3FF8-CF33-9E99-8A21-E46FF33FDC49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950;p38">
              <a:extLst>
                <a:ext uri="{FF2B5EF4-FFF2-40B4-BE49-F238E27FC236}">
                  <a16:creationId xmlns:a16="http://schemas.microsoft.com/office/drawing/2014/main" id="{21D43F87-0429-8BD4-3ED6-736531F34E74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951;p38">
              <a:extLst>
                <a:ext uri="{FF2B5EF4-FFF2-40B4-BE49-F238E27FC236}">
                  <a16:creationId xmlns:a16="http://schemas.microsoft.com/office/drawing/2014/main" id="{A6AE9B5C-F834-B26E-F57C-16F0A798F2BC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952;p38">
              <a:extLst>
                <a:ext uri="{FF2B5EF4-FFF2-40B4-BE49-F238E27FC236}">
                  <a16:creationId xmlns:a16="http://schemas.microsoft.com/office/drawing/2014/main" id="{66D828B7-992D-55CC-F1D0-CF7CAFD22EC4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953;p38">
              <a:extLst>
                <a:ext uri="{FF2B5EF4-FFF2-40B4-BE49-F238E27FC236}">
                  <a16:creationId xmlns:a16="http://schemas.microsoft.com/office/drawing/2014/main" id="{4F423D7E-B3A3-1EE8-6A94-72D1C2001367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954;p38">
              <a:extLst>
                <a:ext uri="{FF2B5EF4-FFF2-40B4-BE49-F238E27FC236}">
                  <a16:creationId xmlns:a16="http://schemas.microsoft.com/office/drawing/2014/main" id="{249ECBDE-A7F5-6DA0-77B2-BD4F618D0023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955;p38">
              <a:extLst>
                <a:ext uri="{FF2B5EF4-FFF2-40B4-BE49-F238E27FC236}">
                  <a16:creationId xmlns:a16="http://schemas.microsoft.com/office/drawing/2014/main" id="{5A462BF0-28DB-E816-C28A-ED2E80AA11C5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956;p38">
              <a:extLst>
                <a:ext uri="{FF2B5EF4-FFF2-40B4-BE49-F238E27FC236}">
                  <a16:creationId xmlns:a16="http://schemas.microsoft.com/office/drawing/2014/main" id="{A0B2DA8E-6E07-31CF-FA61-519CCCD04C37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957;p38">
              <a:extLst>
                <a:ext uri="{FF2B5EF4-FFF2-40B4-BE49-F238E27FC236}">
                  <a16:creationId xmlns:a16="http://schemas.microsoft.com/office/drawing/2014/main" id="{A5D96F20-3C09-82F1-141F-85F78B2F3BEA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958;p38">
              <a:extLst>
                <a:ext uri="{FF2B5EF4-FFF2-40B4-BE49-F238E27FC236}">
                  <a16:creationId xmlns:a16="http://schemas.microsoft.com/office/drawing/2014/main" id="{16047D6B-21FC-5196-601C-C37A11E6114D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959;p38">
              <a:extLst>
                <a:ext uri="{FF2B5EF4-FFF2-40B4-BE49-F238E27FC236}">
                  <a16:creationId xmlns:a16="http://schemas.microsoft.com/office/drawing/2014/main" id="{7E41D774-EE0C-16DC-72D8-963693AD081E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960;p38">
              <a:extLst>
                <a:ext uri="{FF2B5EF4-FFF2-40B4-BE49-F238E27FC236}">
                  <a16:creationId xmlns:a16="http://schemas.microsoft.com/office/drawing/2014/main" id="{E61992C6-D562-D0EF-3D7A-76CDF23EC389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61;p38">
              <a:extLst>
                <a:ext uri="{FF2B5EF4-FFF2-40B4-BE49-F238E27FC236}">
                  <a16:creationId xmlns:a16="http://schemas.microsoft.com/office/drawing/2014/main" id="{6E85FD3D-544F-E0C0-C2A5-5540D4453356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5930;p38">
            <a:extLst>
              <a:ext uri="{FF2B5EF4-FFF2-40B4-BE49-F238E27FC236}">
                <a16:creationId xmlns:a16="http://schemas.microsoft.com/office/drawing/2014/main" id="{878EF681-3071-8B81-C3A2-87548D037777}"/>
              </a:ext>
            </a:extLst>
          </p:cNvPr>
          <p:cNvSpPr txBox="1">
            <a:spLocks/>
          </p:cNvSpPr>
          <p:nvPr/>
        </p:nvSpPr>
        <p:spPr>
          <a:xfrm>
            <a:off x="1613383" y="1905603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/>
              <a:t>client</a:t>
            </a:r>
          </a:p>
        </p:txBody>
      </p:sp>
      <p:grpSp>
        <p:nvGrpSpPr>
          <p:cNvPr id="50" name="群組 49">
            <a:extLst>
              <a:ext uri="{FF2B5EF4-FFF2-40B4-BE49-F238E27FC236}">
                <a16:creationId xmlns:a16="http://schemas.microsoft.com/office/drawing/2014/main" id="{367F95B2-CF39-CFF5-896B-7268FC2D92C5}"/>
              </a:ext>
            </a:extLst>
          </p:cNvPr>
          <p:cNvGrpSpPr/>
          <p:nvPr/>
        </p:nvGrpSpPr>
        <p:grpSpPr>
          <a:xfrm>
            <a:off x="1883047" y="1319069"/>
            <a:ext cx="565436" cy="540239"/>
            <a:chOff x="1617237" y="2266735"/>
            <a:chExt cx="565436" cy="540239"/>
          </a:xfrm>
        </p:grpSpPr>
        <p:sp>
          <p:nvSpPr>
            <p:cNvPr id="51" name="Google Shape;5947;p38">
              <a:extLst>
                <a:ext uri="{FF2B5EF4-FFF2-40B4-BE49-F238E27FC236}">
                  <a16:creationId xmlns:a16="http://schemas.microsoft.com/office/drawing/2014/main" id="{37B36AC2-A89B-DBC9-41A9-0B31F6D84A88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948;p38">
              <a:extLst>
                <a:ext uri="{FF2B5EF4-FFF2-40B4-BE49-F238E27FC236}">
                  <a16:creationId xmlns:a16="http://schemas.microsoft.com/office/drawing/2014/main" id="{FEEB183F-BCA9-ABF9-7AC4-404C6030B35F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949;p38">
              <a:extLst>
                <a:ext uri="{FF2B5EF4-FFF2-40B4-BE49-F238E27FC236}">
                  <a16:creationId xmlns:a16="http://schemas.microsoft.com/office/drawing/2014/main" id="{FA71D13F-D629-A105-4314-C4C87DAD4A9C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950;p38">
              <a:extLst>
                <a:ext uri="{FF2B5EF4-FFF2-40B4-BE49-F238E27FC236}">
                  <a16:creationId xmlns:a16="http://schemas.microsoft.com/office/drawing/2014/main" id="{66981BA2-6F9D-4FB7-A6FF-9FF93DDB30D5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951;p38">
              <a:extLst>
                <a:ext uri="{FF2B5EF4-FFF2-40B4-BE49-F238E27FC236}">
                  <a16:creationId xmlns:a16="http://schemas.microsoft.com/office/drawing/2014/main" id="{A498CE0F-2EC9-8155-8326-2F18975DC341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952;p38">
              <a:extLst>
                <a:ext uri="{FF2B5EF4-FFF2-40B4-BE49-F238E27FC236}">
                  <a16:creationId xmlns:a16="http://schemas.microsoft.com/office/drawing/2014/main" id="{6C510421-ACA8-7D3D-0E5D-A164C6F35F0E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953;p38">
              <a:extLst>
                <a:ext uri="{FF2B5EF4-FFF2-40B4-BE49-F238E27FC236}">
                  <a16:creationId xmlns:a16="http://schemas.microsoft.com/office/drawing/2014/main" id="{21896865-873C-92A7-EFB7-0877E6BC1D2E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954;p38">
              <a:extLst>
                <a:ext uri="{FF2B5EF4-FFF2-40B4-BE49-F238E27FC236}">
                  <a16:creationId xmlns:a16="http://schemas.microsoft.com/office/drawing/2014/main" id="{81F92F7C-96CC-A5DF-CDA6-BDFD32A1D7DE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55;p38">
              <a:extLst>
                <a:ext uri="{FF2B5EF4-FFF2-40B4-BE49-F238E27FC236}">
                  <a16:creationId xmlns:a16="http://schemas.microsoft.com/office/drawing/2014/main" id="{BF9B101B-BFDF-D73E-F1B6-DE4A753221C8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956;p38">
              <a:extLst>
                <a:ext uri="{FF2B5EF4-FFF2-40B4-BE49-F238E27FC236}">
                  <a16:creationId xmlns:a16="http://schemas.microsoft.com/office/drawing/2014/main" id="{C7E05316-5731-AC3A-64EF-F87960BCD9DC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957;p38">
              <a:extLst>
                <a:ext uri="{FF2B5EF4-FFF2-40B4-BE49-F238E27FC236}">
                  <a16:creationId xmlns:a16="http://schemas.microsoft.com/office/drawing/2014/main" id="{802AA356-2083-E55C-17A9-9B1C47B499F3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958;p38">
              <a:extLst>
                <a:ext uri="{FF2B5EF4-FFF2-40B4-BE49-F238E27FC236}">
                  <a16:creationId xmlns:a16="http://schemas.microsoft.com/office/drawing/2014/main" id="{EEBD8158-E173-6EDD-41C3-4E0633F498D6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959;p38">
              <a:extLst>
                <a:ext uri="{FF2B5EF4-FFF2-40B4-BE49-F238E27FC236}">
                  <a16:creationId xmlns:a16="http://schemas.microsoft.com/office/drawing/2014/main" id="{E69E0916-61DC-DCA1-42AB-A8962041B878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960;p38">
              <a:extLst>
                <a:ext uri="{FF2B5EF4-FFF2-40B4-BE49-F238E27FC236}">
                  <a16:creationId xmlns:a16="http://schemas.microsoft.com/office/drawing/2014/main" id="{5686AB0F-0A7A-84A1-F4D8-B0C8BC5E8859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961;p38">
              <a:extLst>
                <a:ext uri="{FF2B5EF4-FFF2-40B4-BE49-F238E27FC236}">
                  <a16:creationId xmlns:a16="http://schemas.microsoft.com/office/drawing/2014/main" id="{C84D0F4D-89E2-B322-23A0-5696668E6A44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0" name="Google Shape;5930;p38">
            <a:extLst>
              <a:ext uri="{FF2B5EF4-FFF2-40B4-BE49-F238E27FC236}">
                <a16:creationId xmlns:a16="http://schemas.microsoft.com/office/drawing/2014/main" id="{E7E7A317-8158-C69F-DF15-7C8F40E21051}"/>
              </a:ext>
            </a:extLst>
          </p:cNvPr>
          <p:cNvSpPr txBox="1">
            <a:spLocks/>
          </p:cNvSpPr>
          <p:nvPr/>
        </p:nvSpPr>
        <p:spPr>
          <a:xfrm>
            <a:off x="1613383" y="4175869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/>
              <a:t>client</a:t>
            </a:r>
            <a:endParaRPr lang="en-US" dirty="0"/>
          </a:p>
        </p:txBody>
      </p:sp>
      <p:grpSp>
        <p:nvGrpSpPr>
          <p:cNvPr id="5891" name="群組 5890">
            <a:extLst>
              <a:ext uri="{FF2B5EF4-FFF2-40B4-BE49-F238E27FC236}">
                <a16:creationId xmlns:a16="http://schemas.microsoft.com/office/drawing/2014/main" id="{1A7A638E-9910-E10E-125E-60F0050B4EFE}"/>
              </a:ext>
            </a:extLst>
          </p:cNvPr>
          <p:cNvGrpSpPr/>
          <p:nvPr/>
        </p:nvGrpSpPr>
        <p:grpSpPr>
          <a:xfrm>
            <a:off x="1883047" y="3589335"/>
            <a:ext cx="565436" cy="540239"/>
            <a:chOff x="1617237" y="2266735"/>
            <a:chExt cx="565436" cy="540239"/>
          </a:xfrm>
        </p:grpSpPr>
        <p:sp>
          <p:nvSpPr>
            <p:cNvPr id="5892" name="Google Shape;5947;p38">
              <a:extLst>
                <a:ext uri="{FF2B5EF4-FFF2-40B4-BE49-F238E27FC236}">
                  <a16:creationId xmlns:a16="http://schemas.microsoft.com/office/drawing/2014/main" id="{C9D85693-0292-F3E7-76C4-CF40447DE69C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948;p38">
              <a:extLst>
                <a:ext uri="{FF2B5EF4-FFF2-40B4-BE49-F238E27FC236}">
                  <a16:creationId xmlns:a16="http://schemas.microsoft.com/office/drawing/2014/main" id="{B6004CE5-20DB-2480-C088-8C94F289738B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949;p38">
              <a:extLst>
                <a:ext uri="{FF2B5EF4-FFF2-40B4-BE49-F238E27FC236}">
                  <a16:creationId xmlns:a16="http://schemas.microsoft.com/office/drawing/2014/main" id="{CDF194A4-7F7A-6DBD-558F-1C958B176F55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950;p38">
              <a:extLst>
                <a:ext uri="{FF2B5EF4-FFF2-40B4-BE49-F238E27FC236}">
                  <a16:creationId xmlns:a16="http://schemas.microsoft.com/office/drawing/2014/main" id="{5B632619-F4E0-F33B-8CA5-5A2B5B315207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951;p38">
              <a:extLst>
                <a:ext uri="{FF2B5EF4-FFF2-40B4-BE49-F238E27FC236}">
                  <a16:creationId xmlns:a16="http://schemas.microsoft.com/office/drawing/2014/main" id="{7A94047C-5F80-F53B-90C7-494C14151107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952;p38">
              <a:extLst>
                <a:ext uri="{FF2B5EF4-FFF2-40B4-BE49-F238E27FC236}">
                  <a16:creationId xmlns:a16="http://schemas.microsoft.com/office/drawing/2014/main" id="{2AED38CB-BA02-B83A-C0E2-B6F6A1E01CDF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953;p38">
              <a:extLst>
                <a:ext uri="{FF2B5EF4-FFF2-40B4-BE49-F238E27FC236}">
                  <a16:creationId xmlns:a16="http://schemas.microsoft.com/office/drawing/2014/main" id="{20F8ACEB-AA90-2522-2758-7C9497792F5C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954;p38">
              <a:extLst>
                <a:ext uri="{FF2B5EF4-FFF2-40B4-BE49-F238E27FC236}">
                  <a16:creationId xmlns:a16="http://schemas.microsoft.com/office/drawing/2014/main" id="{3F714FD4-A8DF-21DD-287E-4AE60730209F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55;p38">
              <a:extLst>
                <a:ext uri="{FF2B5EF4-FFF2-40B4-BE49-F238E27FC236}">
                  <a16:creationId xmlns:a16="http://schemas.microsoft.com/office/drawing/2014/main" id="{63ABC7F6-E6B1-3556-E8AB-DFD5FD68654D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56;p38">
              <a:extLst>
                <a:ext uri="{FF2B5EF4-FFF2-40B4-BE49-F238E27FC236}">
                  <a16:creationId xmlns:a16="http://schemas.microsoft.com/office/drawing/2014/main" id="{504FC0D0-277B-0A59-F36C-EF3EB19A4A07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57;p38">
              <a:extLst>
                <a:ext uri="{FF2B5EF4-FFF2-40B4-BE49-F238E27FC236}">
                  <a16:creationId xmlns:a16="http://schemas.microsoft.com/office/drawing/2014/main" id="{760DC47C-8D6F-2BD7-7242-65C69EB95DB2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58;p38">
              <a:extLst>
                <a:ext uri="{FF2B5EF4-FFF2-40B4-BE49-F238E27FC236}">
                  <a16:creationId xmlns:a16="http://schemas.microsoft.com/office/drawing/2014/main" id="{9EE91874-21CA-C2A3-6D01-EE53BD4400FF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59;p38">
              <a:extLst>
                <a:ext uri="{FF2B5EF4-FFF2-40B4-BE49-F238E27FC236}">
                  <a16:creationId xmlns:a16="http://schemas.microsoft.com/office/drawing/2014/main" id="{E74BFF02-28FC-1528-FC85-8BBE272C0139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60;p38">
              <a:extLst>
                <a:ext uri="{FF2B5EF4-FFF2-40B4-BE49-F238E27FC236}">
                  <a16:creationId xmlns:a16="http://schemas.microsoft.com/office/drawing/2014/main" id="{24C0B6A8-C0C6-44BC-E469-EFB12593B4E8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61;p38">
              <a:extLst>
                <a:ext uri="{FF2B5EF4-FFF2-40B4-BE49-F238E27FC236}">
                  <a16:creationId xmlns:a16="http://schemas.microsoft.com/office/drawing/2014/main" id="{767A9D14-8D70-E971-519E-62C0C994E344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92" name="Google Shape;5930;p38">
            <a:extLst>
              <a:ext uri="{FF2B5EF4-FFF2-40B4-BE49-F238E27FC236}">
                <a16:creationId xmlns:a16="http://schemas.microsoft.com/office/drawing/2014/main" id="{93A95A3B-0C63-59FD-7F71-73F95B517B13}"/>
              </a:ext>
            </a:extLst>
          </p:cNvPr>
          <p:cNvSpPr txBox="1">
            <a:spLocks/>
          </p:cNvSpPr>
          <p:nvPr/>
        </p:nvSpPr>
        <p:spPr>
          <a:xfrm rot="20466823">
            <a:off x="5232438" y="1956563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UDP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廣播</a:t>
            </a:r>
            <a:endParaRPr 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5994" name="直線單箭頭接點 5993">
            <a:extLst>
              <a:ext uri="{FF2B5EF4-FFF2-40B4-BE49-F238E27FC236}">
                <a16:creationId xmlns:a16="http://schemas.microsoft.com/office/drawing/2014/main" id="{7F64ACB9-F5BF-1E8C-478C-4674B9561935}"/>
              </a:ext>
            </a:extLst>
          </p:cNvPr>
          <p:cNvCxnSpPr>
            <a:cxnSpLocks/>
          </p:cNvCxnSpPr>
          <p:nvPr/>
        </p:nvCxnSpPr>
        <p:spPr>
          <a:xfrm flipV="1">
            <a:off x="5287203" y="2101503"/>
            <a:ext cx="1175477" cy="367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41" name="直線單箭頭接點 6040">
            <a:extLst>
              <a:ext uri="{FF2B5EF4-FFF2-40B4-BE49-F238E27FC236}">
                <a16:creationId xmlns:a16="http://schemas.microsoft.com/office/drawing/2014/main" id="{6BBF8EF0-9799-6122-FD7A-75372A400956}"/>
              </a:ext>
            </a:extLst>
          </p:cNvPr>
          <p:cNvCxnSpPr>
            <a:cxnSpLocks/>
          </p:cNvCxnSpPr>
          <p:nvPr/>
        </p:nvCxnSpPr>
        <p:spPr>
          <a:xfrm>
            <a:off x="2742733" y="1540068"/>
            <a:ext cx="1577207" cy="706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43" name="Google Shape;5930;p38">
            <a:extLst>
              <a:ext uri="{FF2B5EF4-FFF2-40B4-BE49-F238E27FC236}">
                <a16:creationId xmlns:a16="http://schemas.microsoft.com/office/drawing/2014/main" id="{DE8BBC1C-1A89-9546-956E-E2239F81266A}"/>
              </a:ext>
            </a:extLst>
          </p:cNvPr>
          <p:cNvSpPr txBox="1">
            <a:spLocks/>
          </p:cNvSpPr>
          <p:nvPr/>
        </p:nvSpPr>
        <p:spPr>
          <a:xfrm rot="1397518">
            <a:off x="2591314" y="1519408"/>
            <a:ext cx="1902203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 更新資訊</a:t>
            </a:r>
            <a:endParaRPr 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6044" name="直線單箭頭接點 6043">
            <a:extLst>
              <a:ext uri="{FF2B5EF4-FFF2-40B4-BE49-F238E27FC236}">
                <a16:creationId xmlns:a16="http://schemas.microsoft.com/office/drawing/2014/main" id="{C6966B58-5754-2CAA-C7F9-A6AA1EDB1923}"/>
              </a:ext>
            </a:extLst>
          </p:cNvPr>
          <p:cNvCxnSpPr>
            <a:cxnSpLocks/>
          </p:cNvCxnSpPr>
          <p:nvPr/>
        </p:nvCxnSpPr>
        <p:spPr>
          <a:xfrm flipH="1" flipV="1">
            <a:off x="2711921" y="1707999"/>
            <a:ext cx="1627523" cy="711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48" name="直線單箭頭接點 6047">
            <a:extLst>
              <a:ext uri="{FF2B5EF4-FFF2-40B4-BE49-F238E27FC236}">
                <a16:creationId xmlns:a16="http://schemas.microsoft.com/office/drawing/2014/main" id="{2F3374CB-7914-840B-3A23-7FE520CE7141}"/>
              </a:ext>
            </a:extLst>
          </p:cNvPr>
          <p:cNvCxnSpPr>
            <a:cxnSpLocks/>
          </p:cNvCxnSpPr>
          <p:nvPr/>
        </p:nvCxnSpPr>
        <p:spPr>
          <a:xfrm flipV="1">
            <a:off x="2774454" y="2701667"/>
            <a:ext cx="1566354" cy="92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49" name="Google Shape;5930;p38">
            <a:extLst>
              <a:ext uri="{FF2B5EF4-FFF2-40B4-BE49-F238E27FC236}">
                <a16:creationId xmlns:a16="http://schemas.microsoft.com/office/drawing/2014/main" id="{0CBBB6B9-D479-A31F-1646-8F30EEA4F3FF}"/>
              </a:ext>
            </a:extLst>
          </p:cNvPr>
          <p:cNvSpPr txBox="1">
            <a:spLocks/>
          </p:cNvSpPr>
          <p:nvPr/>
        </p:nvSpPr>
        <p:spPr>
          <a:xfrm rot="19816880">
            <a:off x="2429211" y="2826055"/>
            <a:ext cx="2021586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 更新資訊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6073" name="Google Shape;5721;p33">
            <a:extLst>
              <a:ext uri="{FF2B5EF4-FFF2-40B4-BE49-F238E27FC236}">
                <a16:creationId xmlns:a16="http://schemas.microsoft.com/office/drawing/2014/main" id="{BA975238-B281-A59C-21CC-81CCB1C8B1EE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6074" name="Google Shape;5722;p33">
              <a:extLst>
                <a:ext uri="{FF2B5EF4-FFF2-40B4-BE49-F238E27FC236}">
                  <a16:creationId xmlns:a16="http://schemas.microsoft.com/office/drawing/2014/main" id="{410B2414-16E4-59DF-DC8E-C662E04A8D8D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5723;p33">
              <a:extLst>
                <a:ext uri="{FF2B5EF4-FFF2-40B4-BE49-F238E27FC236}">
                  <a16:creationId xmlns:a16="http://schemas.microsoft.com/office/drawing/2014/main" id="{9926FD53-FA08-8217-C7F1-CC74F17D00A1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5724;p33">
              <a:extLst>
                <a:ext uri="{FF2B5EF4-FFF2-40B4-BE49-F238E27FC236}">
                  <a16:creationId xmlns:a16="http://schemas.microsoft.com/office/drawing/2014/main" id="{537EBBB0-66E2-D3CE-6C11-CDFCC9722BD5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5725;p33">
              <a:extLst>
                <a:ext uri="{FF2B5EF4-FFF2-40B4-BE49-F238E27FC236}">
                  <a16:creationId xmlns:a16="http://schemas.microsoft.com/office/drawing/2014/main" id="{980AEB9E-E2ED-15B3-C490-5472ECA93BDB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9" name="群組 6118">
            <a:extLst>
              <a:ext uri="{FF2B5EF4-FFF2-40B4-BE49-F238E27FC236}">
                <a16:creationId xmlns:a16="http://schemas.microsoft.com/office/drawing/2014/main" id="{5AEFA8AB-9114-BF6B-C1DB-7EE540715D0A}"/>
              </a:ext>
            </a:extLst>
          </p:cNvPr>
          <p:cNvGrpSpPr/>
          <p:nvPr/>
        </p:nvGrpSpPr>
        <p:grpSpPr>
          <a:xfrm rot="1030540">
            <a:off x="2119048" y="2432548"/>
            <a:ext cx="145190" cy="156969"/>
            <a:chOff x="6925477" y="1780823"/>
            <a:chExt cx="145190" cy="156969"/>
          </a:xfrm>
        </p:grpSpPr>
        <p:grpSp>
          <p:nvGrpSpPr>
            <p:cNvPr id="6120" name="群組 6119">
              <a:extLst>
                <a:ext uri="{FF2B5EF4-FFF2-40B4-BE49-F238E27FC236}">
                  <a16:creationId xmlns:a16="http://schemas.microsoft.com/office/drawing/2014/main" id="{1BEAB9CE-C6E7-773F-90C9-70ECC703297C}"/>
                </a:ext>
              </a:extLst>
            </p:cNvPr>
            <p:cNvGrpSpPr/>
            <p:nvPr/>
          </p:nvGrpSpPr>
          <p:grpSpPr>
            <a:xfrm rot="810495">
              <a:off x="6925477" y="1780823"/>
              <a:ext cx="145190" cy="156969"/>
              <a:chOff x="6894114" y="1803967"/>
              <a:chExt cx="145190" cy="156969"/>
            </a:xfrm>
          </p:grpSpPr>
          <p:grpSp>
            <p:nvGrpSpPr>
              <p:cNvPr id="6122" name="Google Shape;5936;p38">
                <a:extLst>
                  <a:ext uri="{FF2B5EF4-FFF2-40B4-BE49-F238E27FC236}">
                    <a16:creationId xmlns:a16="http://schemas.microsoft.com/office/drawing/2014/main" id="{A22CF93D-8F38-864C-B175-CCAE07C39519}"/>
                  </a:ext>
                </a:extLst>
              </p:cNvPr>
              <p:cNvGrpSpPr/>
              <p:nvPr/>
            </p:nvGrpSpPr>
            <p:grpSpPr>
              <a:xfrm rot="14322314">
                <a:off x="6908495" y="1830128"/>
                <a:ext cx="156969" cy="104648"/>
                <a:chOff x="2500050" y="3730175"/>
                <a:chExt cx="2619000" cy="1746025"/>
              </a:xfrm>
            </p:grpSpPr>
            <p:sp>
              <p:nvSpPr>
                <p:cNvPr id="6124" name="Google Shape;5937;p38">
                  <a:extLst>
                    <a:ext uri="{FF2B5EF4-FFF2-40B4-BE49-F238E27FC236}">
                      <a16:creationId xmlns:a16="http://schemas.microsoft.com/office/drawing/2014/main" id="{D645FA2B-1E94-935D-333D-3A68BB038FF6}"/>
                    </a:ext>
                  </a:extLst>
                </p:cNvPr>
                <p:cNvSpPr/>
                <p:nvPr/>
              </p:nvSpPr>
              <p:spPr>
                <a:xfrm>
                  <a:off x="2500050" y="3730175"/>
                  <a:ext cx="873000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0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9" y="34919"/>
                      </a:lnTo>
                      <a:lnTo>
                        <a:pt x="34919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25" name="Google Shape;5939;p38">
                  <a:extLst>
                    <a:ext uri="{FF2B5EF4-FFF2-40B4-BE49-F238E27FC236}">
                      <a16:creationId xmlns:a16="http://schemas.microsoft.com/office/drawing/2014/main" id="{AF9CB1A6-A951-0E7F-E96B-C311C161488C}"/>
                    </a:ext>
                  </a:extLst>
                </p:cNvPr>
                <p:cNvSpPr/>
                <p:nvPr/>
              </p:nvSpPr>
              <p:spPr>
                <a:xfrm>
                  <a:off x="4246075" y="3730175"/>
                  <a:ext cx="872975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19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8" y="34919"/>
                      </a:lnTo>
                      <a:lnTo>
                        <a:pt x="34918" y="1"/>
                      </a:lnTo>
                      <a:close/>
                    </a:path>
                  </a:pathLst>
                </a:custGeom>
                <a:solidFill>
                  <a:srgbClr val="FFF1C5"/>
                </a:solidFill>
                <a:ln w="9525" cap="flat" cmpd="sng">
                  <a:solidFill>
                    <a:srgbClr val="FFF1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26" name="Google Shape;5940;p38">
                  <a:extLst>
                    <a:ext uri="{FF2B5EF4-FFF2-40B4-BE49-F238E27FC236}">
                      <a16:creationId xmlns:a16="http://schemas.microsoft.com/office/drawing/2014/main" id="{B9DB20DB-ABF4-75FF-5622-D72EDF954163}"/>
                    </a:ext>
                  </a:extLst>
                </p:cNvPr>
                <p:cNvSpPr/>
                <p:nvPr/>
              </p:nvSpPr>
              <p:spPr>
                <a:xfrm>
                  <a:off x="3373025" y="4603125"/>
                  <a:ext cx="873075" cy="8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3" h="34923" extrusionOk="0">
                      <a:moveTo>
                        <a:pt x="0" y="1"/>
                      </a:moveTo>
                      <a:lnTo>
                        <a:pt x="0" y="34923"/>
                      </a:lnTo>
                      <a:lnTo>
                        <a:pt x="34922" y="34923"/>
                      </a:lnTo>
                      <a:lnTo>
                        <a:pt x="34922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6123" name="Google Shape;5937;p38">
                <a:extLst>
                  <a:ext uri="{FF2B5EF4-FFF2-40B4-BE49-F238E27FC236}">
                    <a16:creationId xmlns:a16="http://schemas.microsoft.com/office/drawing/2014/main" id="{A502AA03-B5B9-87D1-9023-274B6D9053D4}"/>
                  </a:ext>
                </a:extLst>
              </p:cNvPr>
              <p:cNvSpPr/>
              <p:nvPr/>
            </p:nvSpPr>
            <p:spPr>
              <a:xfrm rot="14322314">
                <a:off x="6894113" y="1902105"/>
                <a:ext cx="52323" cy="52322"/>
              </a:xfrm>
              <a:custGeom>
                <a:avLst/>
                <a:gdLst/>
                <a:ahLst/>
                <a:cxnLst/>
                <a:rect l="l" t="t" r="r" b="b"/>
                <a:pathLst>
                  <a:path w="34920" h="34919" extrusionOk="0">
                    <a:moveTo>
                      <a:pt x="0" y="1"/>
                    </a:moveTo>
                    <a:lnTo>
                      <a:pt x="0" y="34919"/>
                    </a:lnTo>
                    <a:lnTo>
                      <a:pt x="34919" y="34919"/>
                    </a:lnTo>
                    <a:lnTo>
                      <a:pt x="34919" y="1"/>
                    </a:lnTo>
                    <a:close/>
                  </a:path>
                </a:pathLst>
              </a:custGeom>
              <a:solidFill>
                <a:srgbClr val="FFF1C5"/>
              </a:solidFill>
              <a:ln w="9525" cap="flat" cmpd="sng">
                <a:solidFill>
                  <a:srgbClr val="FFF1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6121" name="Google Shape;5940;p38">
              <a:extLst>
                <a:ext uri="{FF2B5EF4-FFF2-40B4-BE49-F238E27FC236}">
                  <a16:creationId xmlns:a16="http://schemas.microsoft.com/office/drawing/2014/main" id="{D5BD15FC-FDD8-91A4-639D-FC63D8C171BD}"/>
                </a:ext>
              </a:extLst>
            </p:cNvPr>
            <p:cNvSpPr/>
            <p:nvPr/>
          </p:nvSpPr>
          <p:spPr>
            <a:xfrm rot="15132809">
              <a:off x="6966527" y="1848157"/>
              <a:ext cx="52327" cy="52328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135" name="群組 6134">
            <a:extLst>
              <a:ext uri="{FF2B5EF4-FFF2-40B4-BE49-F238E27FC236}">
                <a16:creationId xmlns:a16="http://schemas.microsoft.com/office/drawing/2014/main" id="{4546A2DC-F415-8DD0-AECA-40A1EF49AF9C}"/>
              </a:ext>
            </a:extLst>
          </p:cNvPr>
          <p:cNvGrpSpPr/>
          <p:nvPr/>
        </p:nvGrpSpPr>
        <p:grpSpPr>
          <a:xfrm rot="1030540">
            <a:off x="2123090" y="2726105"/>
            <a:ext cx="145190" cy="156969"/>
            <a:chOff x="6925477" y="1780823"/>
            <a:chExt cx="145190" cy="156969"/>
          </a:xfrm>
        </p:grpSpPr>
        <p:grpSp>
          <p:nvGrpSpPr>
            <p:cNvPr id="6136" name="群組 6135">
              <a:extLst>
                <a:ext uri="{FF2B5EF4-FFF2-40B4-BE49-F238E27FC236}">
                  <a16:creationId xmlns:a16="http://schemas.microsoft.com/office/drawing/2014/main" id="{6654190D-735D-0DA1-9832-CB58BC98A473}"/>
                </a:ext>
              </a:extLst>
            </p:cNvPr>
            <p:cNvGrpSpPr/>
            <p:nvPr/>
          </p:nvGrpSpPr>
          <p:grpSpPr>
            <a:xfrm rot="810495">
              <a:off x="6925477" y="1780823"/>
              <a:ext cx="145190" cy="156969"/>
              <a:chOff x="6894114" y="1803967"/>
              <a:chExt cx="145190" cy="156969"/>
            </a:xfrm>
          </p:grpSpPr>
          <p:grpSp>
            <p:nvGrpSpPr>
              <p:cNvPr id="6138" name="Google Shape;5936;p38">
                <a:extLst>
                  <a:ext uri="{FF2B5EF4-FFF2-40B4-BE49-F238E27FC236}">
                    <a16:creationId xmlns:a16="http://schemas.microsoft.com/office/drawing/2014/main" id="{94291937-A303-C721-4DDE-ABC0617EB471}"/>
                  </a:ext>
                </a:extLst>
              </p:cNvPr>
              <p:cNvGrpSpPr/>
              <p:nvPr/>
            </p:nvGrpSpPr>
            <p:grpSpPr>
              <a:xfrm rot="14322314">
                <a:off x="6908495" y="1830128"/>
                <a:ext cx="156969" cy="104648"/>
                <a:chOff x="2500050" y="3730175"/>
                <a:chExt cx="2619000" cy="1746025"/>
              </a:xfrm>
            </p:grpSpPr>
            <p:sp>
              <p:nvSpPr>
                <p:cNvPr id="6140" name="Google Shape;5937;p38">
                  <a:extLst>
                    <a:ext uri="{FF2B5EF4-FFF2-40B4-BE49-F238E27FC236}">
                      <a16:creationId xmlns:a16="http://schemas.microsoft.com/office/drawing/2014/main" id="{AA77047D-59A1-85B6-FAAB-FF48AE19B5D0}"/>
                    </a:ext>
                  </a:extLst>
                </p:cNvPr>
                <p:cNvSpPr/>
                <p:nvPr/>
              </p:nvSpPr>
              <p:spPr>
                <a:xfrm>
                  <a:off x="2500050" y="3730175"/>
                  <a:ext cx="873000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0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9" y="34919"/>
                      </a:lnTo>
                      <a:lnTo>
                        <a:pt x="34919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41" name="Google Shape;5939;p38">
                  <a:extLst>
                    <a:ext uri="{FF2B5EF4-FFF2-40B4-BE49-F238E27FC236}">
                      <a16:creationId xmlns:a16="http://schemas.microsoft.com/office/drawing/2014/main" id="{3C6180AE-702D-8245-0D5F-44FC32F2D2C8}"/>
                    </a:ext>
                  </a:extLst>
                </p:cNvPr>
                <p:cNvSpPr/>
                <p:nvPr/>
              </p:nvSpPr>
              <p:spPr>
                <a:xfrm>
                  <a:off x="4246075" y="3730175"/>
                  <a:ext cx="872975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19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8" y="34919"/>
                      </a:lnTo>
                      <a:lnTo>
                        <a:pt x="34918" y="1"/>
                      </a:lnTo>
                      <a:close/>
                    </a:path>
                  </a:pathLst>
                </a:custGeom>
                <a:solidFill>
                  <a:srgbClr val="FFF1C5"/>
                </a:solidFill>
                <a:ln w="9525" cap="flat" cmpd="sng">
                  <a:solidFill>
                    <a:srgbClr val="FFF1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42" name="Google Shape;5940;p38">
                  <a:extLst>
                    <a:ext uri="{FF2B5EF4-FFF2-40B4-BE49-F238E27FC236}">
                      <a16:creationId xmlns:a16="http://schemas.microsoft.com/office/drawing/2014/main" id="{4C22D143-7924-F29D-AD0A-A972E77F43FD}"/>
                    </a:ext>
                  </a:extLst>
                </p:cNvPr>
                <p:cNvSpPr/>
                <p:nvPr/>
              </p:nvSpPr>
              <p:spPr>
                <a:xfrm>
                  <a:off x="3373025" y="4603125"/>
                  <a:ext cx="873075" cy="8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3" h="34923" extrusionOk="0">
                      <a:moveTo>
                        <a:pt x="0" y="1"/>
                      </a:moveTo>
                      <a:lnTo>
                        <a:pt x="0" y="34923"/>
                      </a:lnTo>
                      <a:lnTo>
                        <a:pt x="34922" y="34923"/>
                      </a:lnTo>
                      <a:lnTo>
                        <a:pt x="34922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6139" name="Google Shape;5937;p38">
                <a:extLst>
                  <a:ext uri="{FF2B5EF4-FFF2-40B4-BE49-F238E27FC236}">
                    <a16:creationId xmlns:a16="http://schemas.microsoft.com/office/drawing/2014/main" id="{DCDE2F93-2FC4-0230-4F09-CEDF661AEF12}"/>
                  </a:ext>
                </a:extLst>
              </p:cNvPr>
              <p:cNvSpPr/>
              <p:nvPr/>
            </p:nvSpPr>
            <p:spPr>
              <a:xfrm rot="14322314">
                <a:off x="6894113" y="1902105"/>
                <a:ext cx="52323" cy="52322"/>
              </a:xfrm>
              <a:custGeom>
                <a:avLst/>
                <a:gdLst/>
                <a:ahLst/>
                <a:cxnLst/>
                <a:rect l="l" t="t" r="r" b="b"/>
                <a:pathLst>
                  <a:path w="34920" h="34919" extrusionOk="0">
                    <a:moveTo>
                      <a:pt x="0" y="1"/>
                    </a:moveTo>
                    <a:lnTo>
                      <a:pt x="0" y="34919"/>
                    </a:lnTo>
                    <a:lnTo>
                      <a:pt x="34919" y="34919"/>
                    </a:lnTo>
                    <a:lnTo>
                      <a:pt x="34919" y="1"/>
                    </a:lnTo>
                    <a:close/>
                  </a:path>
                </a:pathLst>
              </a:custGeom>
              <a:solidFill>
                <a:srgbClr val="FFF1C5"/>
              </a:solidFill>
              <a:ln w="9525" cap="flat" cmpd="sng">
                <a:solidFill>
                  <a:srgbClr val="FFF1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6137" name="Google Shape;5940;p38">
              <a:extLst>
                <a:ext uri="{FF2B5EF4-FFF2-40B4-BE49-F238E27FC236}">
                  <a16:creationId xmlns:a16="http://schemas.microsoft.com/office/drawing/2014/main" id="{414C8EC1-5D91-E02C-E987-E429D142D6C8}"/>
                </a:ext>
              </a:extLst>
            </p:cNvPr>
            <p:cNvSpPr/>
            <p:nvPr/>
          </p:nvSpPr>
          <p:spPr>
            <a:xfrm rot="15132809">
              <a:off x="6966527" y="1848157"/>
              <a:ext cx="52327" cy="52328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143" name="群組 6142">
            <a:extLst>
              <a:ext uri="{FF2B5EF4-FFF2-40B4-BE49-F238E27FC236}">
                <a16:creationId xmlns:a16="http://schemas.microsoft.com/office/drawing/2014/main" id="{1448AD3C-2F64-BD45-1D62-1D292AC27CFA}"/>
              </a:ext>
            </a:extLst>
          </p:cNvPr>
          <p:cNvGrpSpPr/>
          <p:nvPr/>
        </p:nvGrpSpPr>
        <p:grpSpPr>
          <a:xfrm rot="1030540">
            <a:off x="2120888" y="3010565"/>
            <a:ext cx="145190" cy="156969"/>
            <a:chOff x="6925477" y="1780823"/>
            <a:chExt cx="145190" cy="156969"/>
          </a:xfrm>
        </p:grpSpPr>
        <p:grpSp>
          <p:nvGrpSpPr>
            <p:cNvPr id="6144" name="群組 6143">
              <a:extLst>
                <a:ext uri="{FF2B5EF4-FFF2-40B4-BE49-F238E27FC236}">
                  <a16:creationId xmlns:a16="http://schemas.microsoft.com/office/drawing/2014/main" id="{93928A48-BD6F-04AA-25E8-722EC9A64BDE}"/>
                </a:ext>
              </a:extLst>
            </p:cNvPr>
            <p:cNvGrpSpPr/>
            <p:nvPr/>
          </p:nvGrpSpPr>
          <p:grpSpPr>
            <a:xfrm rot="810495">
              <a:off x="6925477" y="1780823"/>
              <a:ext cx="145190" cy="156969"/>
              <a:chOff x="6894114" y="1803967"/>
              <a:chExt cx="145190" cy="156969"/>
            </a:xfrm>
          </p:grpSpPr>
          <p:grpSp>
            <p:nvGrpSpPr>
              <p:cNvPr id="6146" name="Google Shape;5936;p38">
                <a:extLst>
                  <a:ext uri="{FF2B5EF4-FFF2-40B4-BE49-F238E27FC236}">
                    <a16:creationId xmlns:a16="http://schemas.microsoft.com/office/drawing/2014/main" id="{1D0F1292-1620-6E2A-275F-E4ECF1057003}"/>
                  </a:ext>
                </a:extLst>
              </p:cNvPr>
              <p:cNvGrpSpPr/>
              <p:nvPr/>
            </p:nvGrpSpPr>
            <p:grpSpPr>
              <a:xfrm rot="14322314">
                <a:off x="6908495" y="1830128"/>
                <a:ext cx="156969" cy="104648"/>
                <a:chOff x="2500050" y="3730175"/>
                <a:chExt cx="2619000" cy="1746025"/>
              </a:xfrm>
            </p:grpSpPr>
            <p:sp>
              <p:nvSpPr>
                <p:cNvPr id="6148" name="Google Shape;5937;p38">
                  <a:extLst>
                    <a:ext uri="{FF2B5EF4-FFF2-40B4-BE49-F238E27FC236}">
                      <a16:creationId xmlns:a16="http://schemas.microsoft.com/office/drawing/2014/main" id="{AE0D5723-6CBF-298B-39F2-611F8BC864A8}"/>
                    </a:ext>
                  </a:extLst>
                </p:cNvPr>
                <p:cNvSpPr/>
                <p:nvPr/>
              </p:nvSpPr>
              <p:spPr>
                <a:xfrm>
                  <a:off x="2500050" y="3730175"/>
                  <a:ext cx="873000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0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9" y="34919"/>
                      </a:lnTo>
                      <a:lnTo>
                        <a:pt x="34919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49" name="Google Shape;5939;p38">
                  <a:extLst>
                    <a:ext uri="{FF2B5EF4-FFF2-40B4-BE49-F238E27FC236}">
                      <a16:creationId xmlns:a16="http://schemas.microsoft.com/office/drawing/2014/main" id="{991BA54A-00F5-2129-BA78-80ED5E546109}"/>
                    </a:ext>
                  </a:extLst>
                </p:cNvPr>
                <p:cNvSpPr/>
                <p:nvPr/>
              </p:nvSpPr>
              <p:spPr>
                <a:xfrm>
                  <a:off x="4246075" y="3730175"/>
                  <a:ext cx="872975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19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8" y="34919"/>
                      </a:lnTo>
                      <a:lnTo>
                        <a:pt x="34918" y="1"/>
                      </a:lnTo>
                      <a:close/>
                    </a:path>
                  </a:pathLst>
                </a:custGeom>
                <a:solidFill>
                  <a:srgbClr val="FFF1C5"/>
                </a:solidFill>
                <a:ln w="9525" cap="flat" cmpd="sng">
                  <a:solidFill>
                    <a:srgbClr val="FFF1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150" name="Google Shape;5940;p38">
                  <a:extLst>
                    <a:ext uri="{FF2B5EF4-FFF2-40B4-BE49-F238E27FC236}">
                      <a16:creationId xmlns:a16="http://schemas.microsoft.com/office/drawing/2014/main" id="{EBE1F1D1-E375-05CE-7A82-359CAEE9B0D1}"/>
                    </a:ext>
                  </a:extLst>
                </p:cNvPr>
                <p:cNvSpPr/>
                <p:nvPr/>
              </p:nvSpPr>
              <p:spPr>
                <a:xfrm>
                  <a:off x="3373025" y="4603125"/>
                  <a:ext cx="873075" cy="8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3" h="34923" extrusionOk="0">
                      <a:moveTo>
                        <a:pt x="0" y="1"/>
                      </a:moveTo>
                      <a:lnTo>
                        <a:pt x="0" y="34923"/>
                      </a:lnTo>
                      <a:lnTo>
                        <a:pt x="34922" y="34923"/>
                      </a:lnTo>
                      <a:lnTo>
                        <a:pt x="34922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6147" name="Google Shape;5937;p38">
                <a:extLst>
                  <a:ext uri="{FF2B5EF4-FFF2-40B4-BE49-F238E27FC236}">
                    <a16:creationId xmlns:a16="http://schemas.microsoft.com/office/drawing/2014/main" id="{5535530A-ED18-FE2C-ED7E-3E4696F3FDFA}"/>
                  </a:ext>
                </a:extLst>
              </p:cNvPr>
              <p:cNvSpPr/>
              <p:nvPr/>
            </p:nvSpPr>
            <p:spPr>
              <a:xfrm rot="14322314">
                <a:off x="6894113" y="1902105"/>
                <a:ext cx="52323" cy="52322"/>
              </a:xfrm>
              <a:custGeom>
                <a:avLst/>
                <a:gdLst/>
                <a:ahLst/>
                <a:cxnLst/>
                <a:rect l="l" t="t" r="r" b="b"/>
                <a:pathLst>
                  <a:path w="34920" h="34919" extrusionOk="0">
                    <a:moveTo>
                      <a:pt x="0" y="1"/>
                    </a:moveTo>
                    <a:lnTo>
                      <a:pt x="0" y="34919"/>
                    </a:lnTo>
                    <a:lnTo>
                      <a:pt x="34919" y="34919"/>
                    </a:lnTo>
                    <a:lnTo>
                      <a:pt x="34919" y="1"/>
                    </a:lnTo>
                    <a:close/>
                  </a:path>
                </a:pathLst>
              </a:custGeom>
              <a:solidFill>
                <a:srgbClr val="FFF1C5"/>
              </a:solidFill>
              <a:ln w="9525" cap="flat" cmpd="sng">
                <a:solidFill>
                  <a:srgbClr val="FFF1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6145" name="Google Shape;5940;p38">
              <a:extLst>
                <a:ext uri="{FF2B5EF4-FFF2-40B4-BE49-F238E27FC236}">
                  <a16:creationId xmlns:a16="http://schemas.microsoft.com/office/drawing/2014/main" id="{9B9CC05D-8FCD-4955-D22E-7073F9A7A299}"/>
                </a:ext>
              </a:extLst>
            </p:cNvPr>
            <p:cNvSpPr/>
            <p:nvPr/>
          </p:nvSpPr>
          <p:spPr>
            <a:xfrm rot="15132809">
              <a:off x="6966527" y="1848157"/>
              <a:ext cx="52327" cy="52328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" name="Google Shape;15632;p63">
            <a:extLst>
              <a:ext uri="{FF2B5EF4-FFF2-40B4-BE49-F238E27FC236}">
                <a16:creationId xmlns:a16="http://schemas.microsoft.com/office/drawing/2014/main" id="{378DB605-0335-35D7-B4D1-9F7CF844AAAF}"/>
              </a:ext>
            </a:extLst>
          </p:cNvPr>
          <p:cNvGrpSpPr/>
          <p:nvPr/>
        </p:nvGrpSpPr>
        <p:grpSpPr>
          <a:xfrm rot="1329713">
            <a:off x="1122908" y="1073270"/>
            <a:ext cx="505157" cy="770911"/>
            <a:chOff x="3797428" y="2072734"/>
            <a:chExt cx="156200" cy="238374"/>
          </a:xfrm>
        </p:grpSpPr>
        <p:sp>
          <p:nvSpPr>
            <p:cNvPr id="3" name="Google Shape;15639;p63">
              <a:extLst>
                <a:ext uri="{FF2B5EF4-FFF2-40B4-BE49-F238E27FC236}">
                  <a16:creationId xmlns:a16="http://schemas.microsoft.com/office/drawing/2014/main" id="{2D77E5ED-0995-62BB-3BD3-286786AD709E}"/>
                </a:ext>
              </a:extLst>
            </p:cNvPr>
            <p:cNvSpPr/>
            <p:nvPr/>
          </p:nvSpPr>
          <p:spPr>
            <a:xfrm>
              <a:off x="3797428" y="2151790"/>
              <a:ext cx="33241" cy="80000"/>
            </a:xfrm>
            <a:custGeom>
              <a:avLst/>
              <a:gdLst/>
              <a:ahLst/>
              <a:cxnLst/>
              <a:rect l="l" t="t" r="r" b="b"/>
              <a:pathLst>
                <a:path w="1269" h="3054" extrusionOk="0">
                  <a:moveTo>
                    <a:pt x="310" y="1"/>
                  </a:moveTo>
                  <a:cubicBezTo>
                    <a:pt x="142" y="1"/>
                    <a:pt x="0" y="217"/>
                    <a:pt x="158" y="374"/>
                  </a:cubicBezTo>
                  <a:cubicBezTo>
                    <a:pt x="795" y="1012"/>
                    <a:pt x="795" y="2046"/>
                    <a:pt x="158" y="2687"/>
                  </a:cubicBezTo>
                  <a:cubicBezTo>
                    <a:pt x="72" y="2769"/>
                    <a:pt x="72" y="2907"/>
                    <a:pt x="158" y="2989"/>
                  </a:cubicBezTo>
                  <a:cubicBezTo>
                    <a:pt x="199" y="3032"/>
                    <a:pt x="254" y="3053"/>
                    <a:pt x="309" y="3053"/>
                  </a:cubicBezTo>
                  <a:cubicBezTo>
                    <a:pt x="364" y="3053"/>
                    <a:pt x="420" y="3032"/>
                    <a:pt x="463" y="2989"/>
                  </a:cubicBezTo>
                  <a:cubicBezTo>
                    <a:pt x="1268" y="2183"/>
                    <a:pt x="1268" y="874"/>
                    <a:pt x="463" y="69"/>
                  </a:cubicBezTo>
                  <a:cubicBezTo>
                    <a:pt x="415" y="21"/>
                    <a:pt x="361" y="1"/>
                    <a:pt x="310" y="1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640;p63">
              <a:extLst>
                <a:ext uri="{FF2B5EF4-FFF2-40B4-BE49-F238E27FC236}">
                  <a16:creationId xmlns:a16="http://schemas.microsoft.com/office/drawing/2014/main" id="{750D9314-E2E2-97FA-5A7C-E75149D0FD09}"/>
                </a:ext>
              </a:extLst>
            </p:cNvPr>
            <p:cNvSpPr/>
            <p:nvPr/>
          </p:nvSpPr>
          <p:spPr>
            <a:xfrm>
              <a:off x="3837427" y="2111764"/>
              <a:ext cx="55271" cy="159947"/>
            </a:xfrm>
            <a:custGeom>
              <a:avLst/>
              <a:gdLst/>
              <a:ahLst/>
              <a:cxnLst/>
              <a:rect l="l" t="t" r="r" b="b"/>
              <a:pathLst>
                <a:path w="2110" h="6106" extrusionOk="0">
                  <a:moveTo>
                    <a:pt x="310" y="1"/>
                  </a:moveTo>
                  <a:cubicBezTo>
                    <a:pt x="144" y="1"/>
                    <a:pt x="1" y="216"/>
                    <a:pt x="156" y="374"/>
                  </a:cubicBezTo>
                  <a:cubicBezTo>
                    <a:pt x="1636" y="1854"/>
                    <a:pt x="1636" y="4256"/>
                    <a:pt x="156" y="5737"/>
                  </a:cubicBezTo>
                  <a:cubicBezTo>
                    <a:pt x="74" y="5822"/>
                    <a:pt x="74" y="5959"/>
                    <a:pt x="156" y="6042"/>
                  </a:cubicBezTo>
                  <a:cubicBezTo>
                    <a:pt x="199" y="6085"/>
                    <a:pt x="254" y="6106"/>
                    <a:pt x="310" y="6106"/>
                  </a:cubicBezTo>
                  <a:cubicBezTo>
                    <a:pt x="365" y="6106"/>
                    <a:pt x="420" y="6085"/>
                    <a:pt x="461" y="6042"/>
                  </a:cubicBezTo>
                  <a:cubicBezTo>
                    <a:pt x="2109" y="4390"/>
                    <a:pt x="2109" y="1717"/>
                    <a:pt x="461" y="69"/>
                  </a:cubicBezTo>
                  <a:cubicBezTo>
                    <a:pt x="413" y="21"/>
                    <a:pt x="360" y="1"/>
                    <a:pt x="310" y="1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641;p63">
              <a:extLst>
                <a:ext uri="{FF2B5EF4-FFF2-40B4-BE49-F238E27FC236}">
                  <a16:creationId xmlns:a16="http://schemas.microsoft.com/office/drawing/2014/main" id="{B6EFAE64-7749-5B62-B9FE-6739B0A90C23}"/>
                </a:ext>
              </a:extLst>
            </p:cNvPr>
            <p:cNvSpPr/>
            <p:nvPr/>
          </p:nvSpPr>
          <p:spPr>
            <a:xfrm>
              <a:off x="3876641" y="2072734"/>
              <a:ext cx="76987" cy="238374"/>
            </a:xfrm>
            <a:custGeom>
              <a:avLst/>
              <a:gdLst/>
              <a:ahLst/>
              <a:cxnLst/>
              <a:rect l="l" t="t" r="r" b="b"/>
              <a:pathLst>
                <a:path w="2939" h="9100" extrusionOk="0">
                  <a:moveTo>
                    <a:pt x="307" y="0"/>
                  </a:moveTo>
                  <a:cubicBezTo>
                    <a:pt x="252" y="0"/>
                    <a:pt x="197" y="22"/>
                    <a:pt x="156" y="65"/>
                  </a:cubicBezTo>
                  <a:cubicBezTo>
                    <a:pt x="71" y="147"/>
                    <a:pt x="71" y="284"/>
                    <a:pt x="156" y="370"/>
                  </a:cubicBezTo>
                  <a:cubicBezTo>
                    <a:pt x="2459" y="2673"/>
                    <a:pt x="2459" y="6421"/>
                    <a:pt x="156" y="8728"/>
                  </a:cubicBezTo>
                  <a:cubicBezTo>
                    <a:pt x="1" y="8883"/>
                    <a:pt x="145" y="9099"/>
                    <a:pt x="312" y="9099"/>
                  </a:cubicBezTo>
                  <a:cubicBezTo>
                    <a:pt x="362" y="9099"/>
                    <a:pt x="414" y="9079"/>
                    <a:pt x="461" y="9033"/>
                  </a:cubicBezTo>
                  <a:cubicBezTo>
                    <a:pt x="2939" y="6555"/>
                    <a:pt x="2939" y="2539"/>
                    <a:pt x="461" y="65"/>
                  </a:cubicBezTo>
                  <a:cubicBezTo>
                    <a:pt x="418" y="22"/>
                    <a:pt x="363" y="0"/>
                    <a:pt x="307" y="0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9" name="群組 5948">
            <a:extLst>
              <a:ext uri="{FF2B5EF4-FFF2-40B4-BE49-F238E27FC236}">
                <a16:creationId xmlns:a16="http://schemas.microsoft.com/office/drawing/2014/main" id="{555FA389-EDD4-2FB3-9F01-4AB562650A4A}"/>
              </a:ext>
            </a:extLst>
          </p:cNvPr>
          <p:cNvGrpSpPr/>
          <p:nvPr/>
        </p:nvGrpSpPr>
        <p:grpSpPr>
          <a:xfrm>
            <a:off x="6538799" y="1695440"/>
            <a:ext cx="644746" cy="676809"/>
            <a:chOff x="6538799" y="1695440"/>
            <a:chExt cx="644746" cy="676809"/>
          </a:xfrm>
        </p:grpSpPr>
        <p:grpSp>
          <p:nvGrpSpPr>
            <p:cNvPr id="5913" name="Google Shape;5752;p34">
              <a:extLst>
                <a:ext uri="{FF2B5EF4-FFF2-40B4-BE49-F238E27FC236}">
                  <a16:creationId xmlns:a16="http://schemas.microsoft.com/office/drawing/2014/main" id="{2B10DCF2-3D5C-A1E1-A213-0806E5EDE3A4}"/>
                </a:ext>
              </a:extLst>
            </p:cNvPr>
            <p:cNvGrpSpPr/>
            <p:nvPr/>
          </p:nvGrpSpPr>
          <p:grpSpPr>
            <a:xfrm>
              <a:off x="6680571" y="1815151"/>
              <a:ext cx="351465" cy="404210"/>
              <a:chOff x="4191725" y="1823525"/>
              <a:chExt cx="462450" cy="531850"/>
            </a:xfrm>
          </p:grpSpPr>
          <p:sp>
            <p:nvSpPr>
              <p:cNvPr id="5914" name="Google Shape;5753;p34">
                <a:extLst>
                  <a:ext uri="{FF2B5EF4-FFF2-40B4-BE49-F238E27FC236}">
                    <a16:creationId xmlns:a16="http://schemas.microsoft.com/office/drawing/2014/main" id="{E7C4CA57-74A9-036A-D0BE-AE9353DCEED0}"/>
                  </a:ext>
                </a:extLst>
              </p:cNvPr>
              <p:cNvSpPr/>
              <p:nvPr/>
            </p:nvSpPr>
            <p:spPr>
              <a:xfrm>
                <a:off x="4191725" y="1823525"/>
                <a:ext cx="462450" cy="531850"/>
              </a:xfrm>
              <a:custGeom>
                <a:avLst/>
                <a:gdLst/>
                <a:ahLst/>
                <a:cxnLst/>
                <a:rect l="l" t="t" r="r" b="b"/>
                <a:pathLst>
                  <a:path w="18498" h="21274" extrusionOk="0">
                    <a:moveTo>
                      <a:pt x="6474" y="1"/>
                    </a:moveTo>
                    <a:lnTo>
                      <a:pt x="6474" y="1389"/>
                    </a:lnTo>
                    <a:lnTo>
                      <a:pt x="5087" y="1389"/>
                    </a:lnTo>
                    <a:lnTo>
                      <a:pt x="5087" y="2775"/>
                    </a:lnTo>
                    <a:lnTo>
                      <a:pt x="3699" y="2775"/>
                    </a:lnTo>
                    <a:lnTo>
                      <a:pt x="3699" y="4163"/>
                    </a:lnTo>
                    <a:lnTo>
                      <a:pt x="2313" y="4163"/>
                    </a:lnTo>
                    <a:lnTo>
                      <a:pt x="2313" y="14336"/>
                    </a:lnTo>
                    <a:lnTo>
                      <a:pt x="1387" y="14336"/>
                    </a:lnTo>
                    <a:lnTo>
                      <a:pt x="1387" y="15724"/>
                    </a:lnTo>
                    <a:lnTo>
                      <a:pt x="1" y="15724"/>
                    </a:lnTo>
                    <a:lnTo>
                      <a:pt x="1" y="18499"/>
                    </a:lnTo>
                    <a:lnTo>
                      <a:pt x="5550" y="18499"/>
                    </a:lnTo>
                    <a:lnTo>
                      <a:pt x="5550" y="19885"/>
                    </a:lnTo>
                    <a:lnTo>
                      <a:pt x="6938" y="19885"/>
                    </a:lnTo>
                    <a:lnTo>
                      <a:pt x="6938" y="21273"/>
                    </a:lnTo>
                    <a:lnTo>
                      <a:pt x="11562" y="21273"/>
                    </a:lnTo>
                    <a:lnTo>
                      <a:pt x="11562" y="19885"/>
                    </a:lnTo>
                    <a:lnTo>
                      <a:pt x="12949" y="19885"/>
                    </a:lnTo>
                    <a:lnTo>
                      <a:pt x="12949" y="18499"/>
                    </a:lnTo>
                    <a:lnTo>
                      <a:pt x="18497" y="18499"/>
                    </a:lnTo>
                    <a:lnTo>
                      <a:pt x="18497" y="15724"/>
                    </a:lnTo>
                    <a:lnTo>
                      <a:pt x="17111" y="15724"/>
                    </a:lnTo>
                    <a:lnTo>
                      <a:pt x="17111" y="14336"/>
                    </a:lnTo>
                    <a:lnTo>
                      <a:pt x="16187" y="14336"/>
                    </a:lnTo>
                    <a:lnTo>
                      <a:pt x="16187" y="4163"/>
                    </a:lnTo>
                    <a:lnTo>
                      <a:pt x="14799" y="4163"/>
                    </a:lnTo>
                    <a:lnTo>
                      <a:pt x="14799" y="2775"/>
                    </a:lnTo>
                    <a:lnTo>
                      <a:pt x="13411" y="2775"/>
                    </a:lnTo>
                    <a:lnTo>
                      <a:pt x="13411" y="1389"/>
                    </a:lnTo>
                    <a:lnTo>
                      <a:pt x="12024" y="1389"/>
                    </a:lnTo>
                    <a:lnTo>
                      <a:pt x="120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754;p34">
                <a:extLst>
                  <a:ext uri="{FF2B5EF4-FFF2-40B4-BE49-F238E27FC236}">
                    <a16:creationId xmlns:a16="http://schemas.microsoft.com/office/drawing/2014/main" id="{31073055-06F5-1EA4-F829-D1A69FE35A6F}"/>
                  </a:ext>
                </a:extLst>
              </p:cNvPr>
              <p:cNvSpPr/>
              <p:nvPr/>
            </p:nvSpPr>
            <p:spPr>
              <a:xfrm>
                <a:off x="4191725" y="2147225"/>
                <a:ext cx="462450" cy="138775"/>
              </a:xfrm>
              <a:custGeom>
                <a:avLst/>
                <a:gdLst/>
                <a:ahLst/>
                <a:cxnLst/>
                <a:rect l="l" t="t" r="r" b="b"/>
                <a:pathLst>
                  <a:path w="18498" h="5551" extrusionOk="0">
                    <a:moveTo>
                      <a:pt x="2313" y="1"/>
                    </a:moveTo>
                    <a:lnTo>
                      <a:pt x="2313" y="1388"/>
                    </a:lnTo>
                    <a:lnTo>
                      <a:pt x="1387" y="1388"/>
                    </a:lnTo>
                    <a:lnTo>
                      <a:pt x="1387" y="2776"/>
                    </a:lnTo>
                    <a:lnTo>
                      <a:pt x="1" y="2776"/>
                    </a:lnTo>
                    <a:lnTo>
                      <a:pt x="1" y="5551"/>
                    </a:lnTo>
                    <a:lnTo>
                      <a:pt x="18497" y="5551"/>
                    </a:lnTo>
                    <a:lnTo>
                      <a:pt x="18497" y="2776"/>
                    </a:lnTo>
                    <a:lnTo>
                      <a:pt x="17111" y="2776"/>
                    </a:lnTo>
                    <a:lnTo>
                      <a:pt x="17111" y="1388"/>
                    </a:lnTo>
                    <a:lnTo>
                      <a:pt x="16187" y="1388"/>
                    </a:lnTo>
                    <a:lnTo>
                      <a:pt x="1618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755;p34">
                <a:extLst>
                  <a:ext uri="{FF2B5EF4-FFF2-40B4-BE49-F238E27FC236}">
                    <a16:creationId xmlns:a16="http://schemas.microsoft.com/office/drawing/2014/main" id="{CE655DBA-4FED-781C-7F66-7750E5AD915C}"/>
                  </a:ext>
                </a:extLst>
              </p:cNvPr>
              <p:cNvSpPr/>
              <p:nvPr/>
            </p:nvSpPr>
            <p:spPr>
              <a:xfrm>
                <a:off x="4249525" y="1846650"/>
                <a:ext cx="127200" cy="335300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3412" extrusionOk="0">
                    <a:moveTo>
                      <a:pt x="4162" y="0"/>
                    </a:moveTo>
                    <a:lnTo>
                      <a:pt x="4162" y="464"/>
                    </a:lnTo>
                    <a:lnTo>
                      <a:pt x="2775" y="464"/>
                    </a:lnTo>
                    <a:lnTo>
                      <a:pt x="2775" y="1388"/>
                    </a:lnTo>
                    <a:lnTo>
                      <a:pt x="2775" y="1850"/>
                    </a:lnTo>
                    <a:lnTo>
                      <a:pt x="1387" y="1850"/>
                    </a:lnTo>
                    <a:lnTo>
                      <a:pt x="1387" y="3238"/>
                    </a:lnTo>
                    <a:lnTo>
                      <a:pt x="1" y="3238"/>
                    </a:lnTo>
                    <a:lnTo>
                      <a:pt x="1" y="13411"/>
                    </a:lnTo>
                    <a:lnTo>
                      <a:pt x="2313" y="13411"/>
                    </a:lnTo>
                    <a:lnTo>
                      <a:pt x="2313" y="3238"/>
                    </a:lnTo>
                    <a:lnTo>
                      <a:pt x="2775" y="3238"/>
                    </a:lnTo>
                    <a:lnTo>
                      <a:pt x="2775" y="2774"/>
                    </a:lnTo>
                    <a:lnTo>
                      <a:pt x="3700" y="2774"/>
                    </a:lnTo>
                    <a:lnTo>
                      <a:pt x="3700" y="1850"/>
                    </a:lnTo>
                    <a:lnTo>
                      <a:pt x="4162" y="1850"/>
                    </a:lnTo>
                    <a:lnTo>
                      <a:pt x="4162" y="1388"/>
                    </a:lnTo>
                    <a:lnTo>
                      <a:pt x="5088" y="1388"/>
                    </a:lnTo>
                    <a:lnTo>
                      <a:pt x="5088" y="464"/>
                    </a:lnTo>
                    <a:lnTo>
                      <a:pt x="50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756;p34">
                <a:extLst>
                  <a:ext uri="{FF2B5EF4-FFF2-40B4-BE49-F238E27FC236}">
                    <a16:creationId xmlns:a16="http://schemas.microsoft.com/office/drawing/2014/main" id="{C214499B-ECC9-4199-479A-FC7869AAABAB}"/>
                  </a:ext>
                </a:extLst>
              </p:cNvPr>
              <p:cNvSpPr/>
              <p:nvPr/>
            </p:nvSpPr>
            <p:spPr>
              <a:xfrm>
                <a:off x="4191725" y="2181925"/>
                <a:ext cx="57825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4163" extrusionOk="0">
                    <a:moveTo>
                      <a:pt x="1387" y="0"/>
                    </a:moveTo>
                    <a:lnTo>
                      <a:pt x="1387" y="925"/>
                    </a:lnTo>
                    <a:lnTo>
                      <a:pt x="1387" y="1388"/>
                    </a:lnTo>
                    <a:lnTo>
                      <a:pt x="1" y="1388"/>
                    </a:lnTo>
                    <a:lnTo>
                      <a:pt x="1" y="4163"/>
                    </a:lnTo>
                    <a:lnTo>
                      <a:pt x="2313" y="4163"/>
                    </a:lnTo>
                    <a:lnTo>
                      <a:pt x="2313" y="3237"/>
                    </a:lnTo>
                    <a:lnTo>
                      <a:pt x="2313" y="1851"/>
                    </a:lnTo>
                    <a:lnTo>
                      <a:pt x="2313" y="1388"/>
                    </a:lnTo>
                    <a:lnTo>
                      <a:pt x="2313" y="925"/>
                    </a:lnTo>
                    <a:lnTo>
                      <a:pt x="2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757;p34">
                <a:extLst>
                  <a:ext uri="{FF2B5EF4-FFF2-40B4-BE49-F238E27FC236}">
                    <a16:creationId xmlns:a16="http://schemas.microsoft.com/office/drawing/2014/main" id="{91477258-17D2-568B-0AE1-CB8B9E076337}"/>
                  </a:ext>
                </a:extLst>
              </p:cNvPr>
              <p:cNvSpPr/>
              <p:nvPr/>
            </p:nvSpPr>
            <p:spPr>
              <a:xfrm>
                <a:off x="4330450" y="2274425"/>
                <a:ext cx="57825" cy="80950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3238" extrusionOk="0">
                    <a:moveTo>
                      <a:pt x="1" y="1"/>
                    </a:moveTo>
                    <a:lnTo>
                      <a:pt x="1" y="1849"/>
                    </a:lnTo>
                    <a:lnTo>
                      <a:pt x="1389" y="1849"/>
                    </a:lnTo>
                    <a:lnTo>
                      <a:pt x="1389" y="2311"/>
                    </a:lnTo>
                    <a:lnTo>
                      <a:pt x="1389" y="3237"/>
                    </a:lnTo>
                    <a:lnTo>
                      <a:pt x="2313" y="3237"/>
                    </a:lnTo>
                    <a:lnTo>
                      <a:pt x="2313" y="2311"/>
                    </a:lnTo>
                    <a:lnTo>
                      <a:pt x="2313" y="1849"/>
                    </a:lnTo>
                    <a:lnTo>
                      <a:pt x="2313" y="1387"/>
                    </a:lnTo>
                    <a:lnTo>
                      <a:pt x="23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758;p34">
                <a:extLst>
                  <a:ext uri="{FF2B5EF4-FFF2-40B4-BE49-F238E27FC236}">
                    <a16:creationId xmlns:a16="http://schemas.microsoft.com/office/drawing/2014/main" id="{11E903EA-C3F6-A362-65C3-4F62BE634D34}"/>
                  </a:ext>
                </a:extLst>
              </p:cNvPr>
              <p:cNvSpPr/>
              <p:nvPr/>
            </p:nvSpPr>
            <p:spPr>
              <a:xfrm>
                <a:off x="4284200" y="1892900"/>
                <a:ext cx="3472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389" extrusionOk="0">
                    <a:moveTo>
                      <a:pt x="0" y="0"/>
                    </a:moveTo>
                    <a:lnTo>
                      <a:pt x="0" y="1388"/>
                    </a:lnTo>
                    <a:lnTo>
                      <a:pt x="1388" y="1388"/>
                    </a:lnTo>
                    <a:lnTo>
                      <a:pt x="13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759;p34">
                <a:extLst>
                  <a:ext uri="{FF2B5EF4-FFF2-40B4-BE49-F238E27FC236}">
                    <a16:creationId xmlns:a16="http://schemas.microsoft.com/office/drawing/2014/main" id="{4728197D-314F-AC77-5AFC-94E991B8166E}"/>
                  </a:ext>
                </a:extLst>
              </p:cNvPr>
              <p:cNvSpPr/>
              <p:nvPr/>
            </p:nvSpPr>
            <p:spPr>
              <a:xfrm>
                <a:off x="4318900" y="1858200"/>
                <a:ext cx="346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89" extrusionOk="0">
                    <a:moveTo>
                      <a:pt x="0" y="0"/>
                    </a:moveTo>
                    <a:lnTo>
                      <a:pt x="0" y="1388"/>
                    </a:lnTo>
                    <a:lnTo>
                      <a:pt x="1387" y="1388"/>
                    </a:lnTo>
                    <a:lnTo>
                      <a:pt x="13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760;p34">
                <a:extLst>
                  <a:ext uri="{FF2B5EF4-FFF2-40B4-BE49-F238E27FC236}">
                    <a16:creationId xmlns:a16="http://schemas.microsoft.com/office/drawing/2014/main" id="{D83E84E0-9BC3-C097-739B-70DE2B57E113}"/>
                  </a:ext>
                </a:extLst>
              </p:cNvPr>
              <p:cNvSpPr/>
              <p:nvPr/>
            </p:nvSpPr>
            <p:spPr>
              <a:xfrm>
                <a:off x="4226400" y="1927600"/>
                <a:ext cx="393100" cy="289050"/>
              </a:xfrm>
              <a:custGeom>
                <a:avLst/>
                <a:gdLst/>
                <a:ahLst/>
                <a:cxnLst/>
                <a:rect l="l" t="t" r="r" b="b"/>
                <a:pathLst>
                  <a:path w="15724" h="11562" extrusionOk="0">
                    <a:moveTo>
                      <a:pt x="926" y="0"/>
                    </a:moveTo>
                    <a:lnTo>
                      <a:pt x="926" y="10173"/>
                    </a:lnTo>
                    <a:lnTo>
                      <a:pt x="0" y="10173"/>
                    </a:lnTo>
                    <a:lnTo>
                      <a:pt x="0" y="11561"/>
                    </a:lnTo>
                    <a:lnTo>
                      <a:pt x="15724" y="11561"/>
                    </a:lnTo>
                    <a:lnTo>
                      <a:pt x="15724" y="10173"/>
                    </a:lnTo>
                    <a:lnTo>
                      <a:pt x="14800" y="10173"/>
                    </a:lnTo>
                    <a:lnTo>
                      <a:pt x="14800" y="0"/>
                    </a:lnTo>
                    <a:lnTo>
                      <a:pt x="13412" y="0"/>
                    </a:lnTo>
                    <a:lnTo>
                      <a:pt x="13412" y="10173"/>
                    </a:lnTo>
                    <a:lnTo>
                      <a:pt x="2312" y="10173"/>
                    </a:lnTo>
                    <a:lnTo>
                      <a:pt x="23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761;p34">
                <a:extLst>
                  <a:ext uri="{FF2B5EF4-FFF2-40B4-BE49-F238E27FC236}">
                    <a16:creationId xmlns:a16="http://schemas.microsoft.com/office/drawing/2014/main" id="{8698BA1F-11F6-527B-87CC-30EE0A8EB34F}"/>
                  </a:ext>
                </a:extLst>
              </p:cNvPr>
              <p:cNvSpPr/>
              <p:nvPr/>
            </p:nvSpPr>
            <p:spPr>
              <a:xfrm>
                <a:off x="4365150" y="2320650"/>
                <a:ext cx="11565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1389" extrusionOk="0">
                    <a:moveTo>
                      <a:pt x="1" y="0"/>
                    </a:moveTo>
                    <a:lnTo>
                      <a:pt x="1" y="1388"/>
                    </a:lnTo>
                    <a:lnTo>
                      <a:pt x="4625" y="1388"/>
                    </a:lnTo>
                    <a:lnTo>
                      <a:pt x="46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762;p34">
                <a:extLst>
                  <a:ext uri="{FF2B5EF4-FFF2-40B4-BE49-F238E27FC236}">
                    <a16:creationId xmlns:a16="http://schemas.microsoft.com/office/drawing/2014/main" id="{013F8201-2923-46BD-1EE7-5375BF3A17E7}"/>
                  </a:ext>
                </a:extLst>
              </p:cNvPr>
              <p:cNvSpPr/>
              <p:nvPr/>
            </p:nvSpPr>
            <p:spPr>
              <a:xfrm>
                <a:off x="4353550" y="1823525"/>
                <a:ext cx="13880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1389" extrusionOk="0">
                    <a:moveTo>
                      <a:pt x="1" y="1"/>
                    </a:moveTo>
                    <a:lnTo>
                      <a:pt x="1" y="1389"/>
                    </a:lnTo>
                    <a:lnTo>
                      <a:pt x="5551" y="1389"/>
                    </a:lnTo>
                    <a:lnTo>
                      <a:pt x="55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763;p34">
                <a:extLst>
                  <a:ext uri="{FF2B5EF4-FFF2-40B4-BE49-F238E27FC236}">
                    <a16:creationId xmlns:a16="http://schemas.microsoft.com/office/drawing/2014/main" id="{5DBCBEDF-CC99-27E7-538A-7201E59034AA}"/>
                  </a:ext>
                </a:extLst>
              </p:cNvPr>
              <p:cNvSpPr/>
              <p:nvPr/>
            </p:nvSpPr>
            <p:spPr>
              <a:xfrm>
                <a:off x="4526975" y="1892900"/>
                <a:ext cx="3472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389" extrusionOk="0">
                    <a:moveTo>
                      <a:pt x="1" y="0"/>
                    </a:moveTo>
                    <a:lnTo>
                      <a:pt x="1" y="1388"/>
                    </a:lnTo>
                    <a:lnTo>
                      <a:pt x="1389" y="1388"/>
                    </a:lnTo>
                    <a:lnTo>
                      <a:pt x="13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764;p34">
                <a:extLst>
                  <a:ext uri="{FF2B5EF4-FFF2-40B4-BE49-F238E27FC236}">
                    <a16:creationId xmlns:a16="http://schemas.microsoft.com/office/drawing/2014/main" id="{08D07AF3-66D7-A3C4-592A-7939AF69EA38}"/>
                  </a:ext>
                </a:extLst>
              </p:cNvPr>
              <p:cNvSpPr/>
              <p:nvPr/>
            </p:nvSpPr>
            <p:spPr>
              <a:xfrm>
                <a:off x="4492325" y="1858200"/>
                <a:ext cx="346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89" extrusionOk="0">
                    <a:moveTo>
                      <a:pt x="0" y="0"/>
                    </a:moveTo>
                    <a:lnTo>
                      <a:pt x="0" y="1388"/>
                    </a:lnTo>
                    <a:lnTo>
                      <a:pt x="1387" y="1388"/>
                    </a:lnTo>
                    <a:lnTo>
                      <a:pt x="13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765;p34">
                <a:extLst>
                  <a:ext uri="{FF2B5EF4-FFF2-40B4-BE49-F238E27FC236}">
                    <a16:creationId xmlns:a16="http://schemas.microsoft.com/office/drawing/2014/main" id="{865E1BA1-F404-5877-0632-B3FA2A65E5B7}"/>
                  </a:ext>
                </a:extLst>
              </p:cNvPr>
              <p:cNvSpPr/>
              <p:nvPr/>
            </p:nvSpPr>
            <p:spPr>
              <a:xfrm>
                <a:off x="4191725" y="2216625"/>
                <a:ext cx="462450" cy="104050"/>
              </a:xfrm>
              <a:custGeom>
                <a:avLst/>
                <a:gdLst/>
                <a:ahLst/>
                <a:cxnLst/>
                <a:rect l="l" t="t" r="r" b="b"/>
                <a:pathLst>
                  <a:path w="18498" h="4162" extrusionOk="0">
                    <a:moveTo>
                      <a:pt x="1" y="0"/>
                    </a:moveTo>
                    <a:lnTo>
                      <a:pt x="1" y="2775"/>
                    </a:lnTo>
                    <a:lnTo>
                      <a:pt x="5550" y="2775"/>
                    </a:lnTo>
                    <a:lnTo>
                      <a:pt x="5550" y="4161"/>
                    </a:lnTo>
                    <a:lnTo>
                      <a:pt x="6938" y="4161"/>
                    </a:lnTo>
                    <a:lnTo>
                      <a:pt x="6938" y="2775"/>
                    </a:lnTo>
                    <a:lnTo>
                      <a:pt x="11562" y="2775"/>
                    </a:lnTo>
                    <a:lnTo>
                      <a:pt x="11562" y="4161"/>
                    </a:lnTo>
                    <a:lnTo>
                      <a:pt x="12949" y="4161"/>
                    </a:lnTo>
                    <a:lnTo>
                      <a:pt x="12949" y="2775"/>
                    </a:lnTo>
                    <a:lnTo>
                      <a:pt x="18497" y="2775"/>
                    </a:lnTo>
                    <a:lnTo>
                      <a:pt x="18497" y="0"/>
                    </a:lnTo>
                    <a:lnTo>
                      <a:pt x="17111" y="0"/>
                    </a:lnTo>
                    <a:lnTo>
                      <a:pt x="17111" y="1387"/>
                    </a:lnTo>
                    <a:lnTo>
                      <a:pt x="1387" y="1387"/>
                    </a:lnTo>
                    <a:lnTo>
                      <a:pt x="13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1" name="Google Shape;15632;p63">
              <a:extLst>
                <a:ext uri="{FF2B5EF4-FFF2-40B4-BE49-F238E27FC236}">
                  <a16:creationId xmlns:a16="http://schemas.microsoft.com/office/drawing/2014/main" id="{67EEC5BC-ABC3-73B6-256A-BDEB20FE4C17}"/>
                </a:ext>
              </a:extLst>
            </p:cNvPr>
            <p:cNvGrpSpPr/>
            <p:nvPr/>
          </p:nvGrpSpPr>
          <p:grpSpPr>
            <a:xfrm rot="18659602">
              <a:off x="6986258" y="1654353"/>
              <a:ext cx="156200" cy="238374"/>
              <a:chOff x="3797428" y="2072734"/>
              <a:chExt cx="156200" cy="238374"/>
            </a:xfrm>
          </p:grpSpPr>
          <p:sp>
            <p:nvSpPr>
              <p:cNvPr id="5912" name="Google Shape;15639;p63">
                <a:extLst>
                  <a:ext uri="{FF2B5EF4-FFF2-40B4-BE49-F238E27FC236}">
                    <a16:creationId xmlns:a16="http://schemas.microsoft.com/office/drawing/2014/main" id="{9530AC17-23C5-A6DA-5984-ACB20E9746F3}"/>
                  </a:ext>
                </a:extLst>
              </p:cNvPr>
              <p:cNvSpPr/>
              <p:nvPr/>
            </p:nvSpPr>
            <p:spPr>
              <a:xfrm>
                <a:off x="3797428" y="2151790"/>
                <a:ext cx="33241" cy="800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54" extrusionOk="0">
                    <a:moveTo>
                      <a:pt x="310" y="1"/>
                    </a:moveTo>
                    <a:cubicBezTo>
                      <a:pt x="142" y="1"/>
                      <a:pt x="0" y="217"/>
                      <a:pt x="158" y="374"/>
                    </a:cubicBezTo>
                    <a:cubicBezTo>
                      <a:pt x="795" y="1012"/>
                      <a:pt x="795" y="2046"/>
                      <a:pt x="158" y="2687"/>
                    </a:cubicBezTo>
                    <a:cubicBezTo>
                      <a:pt x="72" y="2769"/>
                      <a:pt x="72" y="2907"/>
                      <a:pt x="158" y="2989"/>
                    </a:cubicBezTo>
                    <a:cubicBezTo>
                      <a:pt x="199" y="3032"/>
                      <a:pt x="254" y="3053"/>
                      <a:pt x="309" y="3053"/>
                    </a:cubicBezTo>
                    <a:cubicBezTo>
                      <a:pt x="364" y="3053"/>
                      <a:pt x="420" y="3032"/>
                      <a:pt x="463" y="2989"/>
                    </a:cubicBezTo>
                    <a:cubicBezTo>
                      <a:pt x="1268" y="2183"/>
                      <a:pt x="1268" y="874"/>
                      <a:pt x="463" y="69"/>
                    </a:cubicBezTo>
                    <a:cubicBezTo>
                      <a:pt x="415" y="21"/>
                      <a:pt x="361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15640;p63">
                <a:extLst>
                  <a:ext uri="{FF2B5EF4-FFF2-40B4-BE49-F238E27FC236}">
                    <a16:creationId xmlns:a16="http://schemas.microsoft.com/office/drawing/2014/main" id="{05879C7D-FF3D-4B94-01F6-94BB0E6A6485}"/>
                  </a:ext>
                </a:extLst>
              </p:cNvPr>
              <p:cNvSpPr/>
              <p:nvPr/>
            </p:nvSpPr>
            <p:spPr>
              <a:xfrm>
                <a:off x="3837427" y="2111764"/>
                <a:ext cx="55271" cy="15994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6106" extrusionOk="0">
                    <a:moveTo>
                      <a:pt x="310" y="1"/>
                    </a:moveTo>
                    <a:cubicBezTo>
                      <a:pt x="144" y="1"/>
                      <a:pt x="1" y="216"/>
                      <a:pt x="156" y="374"/>
                    </a:cubicBezTo>
                    <a:cubicBezTo>
                      <a:pt x="1636" y="1854"/>
                      <a:pt x="1636" y="4256"/>
                      <a:pt x="156" y="5737"/>
                    </a:cubicBezTo>
                    <a:cubicBezTo>
                      <a:pt x="74" y="5822"/>
                      <a:pt x="74" y="5959"/>
                      <a:pt x="156" y="6042"/>
                    </a:cubicBezTo>
                    <a:cubicBezTo>
                      <a:pt x="199" y="6085"/>
                      <a:pt x="254" y="6106"/>
                      <a:pt x="310" y="6106"/>
                    </a:cubicBezTo>
                    <a:cubicBezTo>
                      <a:pt x="365" y="6106"/>
                      <a:pt x="420" y="6085"/>
                      <a:pt x="461" y="6042"/>
                    </a:cubicBezTo>
                    <a:cubicBezTo>
                      <a:pt x="2109" y="4390"/>
                      <a:pt x="2109" y="1717"/>
                      <a:pt x="461" y="69"/>
                    </a:cubicBezTo>
                    <a:cubicBezTo>
                      <a:pt x="413" y="21"/>
                      <a:pt x="360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15641;p63">
                <a:extLst>
                  <a:ext uri="{FF2B5EF4-FFF2-40B4-BE49-F238E27FC236}">
                    <a16:creationId xmlns:a16="http://schemas.microsoft.com/office/drawing/2014/main" id="{6FA906F4-2272-8400-A796-352DD48BFA48}"/>
                  </a:ext>
                </a:extLst>
              </p:cNvPr>
              <p:cNvSpPr/>
              <p:nvPr/>
            </p:nvSpPr>
            <p:spPr>
              <a:xfrm>
                <a:off x="3876641" y="2072734"/>
                <a:ext cx="76987" cy="23837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9100" extrusionOk="0">
                    <a:moveTo>
                      <a:pt x="307" y="0"/>
                    </a:moveTo>
                    <a:cubicBezTo>
                      <a:pt x="252" y="0"/>
                      <a:pt x="197" y="22"/>
                      <a:pt x="156" y="65"/>
                    </a:cubicBezTo>
                    <a:cubicBezTo>
                      <a:pt x="71" y="147"/>
                      <a:pt x="71" y="284"/>
                      <a:pt x="156" y="370"/>
                    </a:cubicBezTo>
                    <a:cubicBezTo>
                      <a:pt x="2459" y="2673"/>
                      <a:pt x="2459" y="6421"/>
                      <a:pt x="156" y="8728"/>
                    </a:cubicBezTo>
                    <a:cubicBezTo>
                      <a:pt x="1" y="8883"/>
                      <a:pt x="145" y="9099"/>
                      <a:pt x="312" y="9099"/>
                    </a:cubicBezTo>
                    <a:cubicBezTo>
                      <a:pt x="362" y="9099"/>
                      <a:pt x="414" y="9079"/>
                      <a:pt x="461" y="9033"/>
                    </a:cubicBezTo>
                    <a:cubicBezTo>
                      <a:pt x="2939" y="6555"/>
                      <a:pt x="2939" y="2539"/>
                      <a:pt x="461" y="65"/>
                    </a:cubicBezTo>
                    <a:cubicBezTo>
                      <a:pt x="418" y="22"/>
                      <a:pt x="363" y="0"/>
                      <a:pt x="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0" name="Google Shape;15632;p63">
              <a:extLst>
                <a:ext uri="{FF2B5EF4-FFF2-40B4-BE49-F238E27FC236}">
                  <a16:creationId xmlns:a16="http://schemas.microsoft.com/office/drawing/2014/main" id="{039C2782-B96F-21ED-463C-B9DECCA6ED39}"/>
                </a:ext>
              </a:extLst>
            </p:cNvPr>
            <p:cNvGrpSpPr/>
            <p:nvPr/>
          </p:nvGrpSpPr>
          <p:grpSpPr>
            <a:xfrm rot="7737644">
              <a:off x="6579886" y="2174962"/>
              <a:ext cx="156200" cy="238374"/>
              <a:chOff x="3797428" y="2072734"/>
              <a:chExt cx="156200" cy="238374"/>
            </a:xfrm>
          </p:grpSpPr>
          <p:sp>
            <p:nvSpPr>
              <p:cNvPr id="5931" name="Google Shape;15639;p63">
                <a:extLst>
                  <a:ext uri="{FF2B5EF4-FFF2-40B4-BE49-F238E27FC236}">
                    <a16:creationId xmlns:a16="http://schemas.microsoft.com/office/drawing/2014/main" id="{46A5DAAE-D1A0-FA5A-2704-7C159625A5B8}"/>
                  </a:ext>
                </a:extLst>
              </p:cNvPr>
              <p:cNvSpPr/>
              <p:nvPr/>
            </p:nvSpPr>
            <p:spPr>
              <a:xfrm>
                <a:off x="3797428" y="2151790"/>
                <a:ext cx="33241" cy="800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54" extrusionOk="0">
                    <a:moveTo>
                      <a:pt x="310" y="1"/>
                    </a:moveTo>
                    <a:cubicBezTo>
                      <a:pt x="142" y="1"/>
                      <a:pt x="0" y="217"/>
                      <a:pt x="158" y="374"/>
                    </a:cubicBezTo>
                    <a:cubicBezTo>
                      <a:pt x="795" y="1012"/>
                      <a:pt x="795" y="2046"/>
                      <a:pt x="158" y="2687"/>
                    </a:cubicBezTo>
                    <a:cubicBezTo>
                      <a:pt x="72" y="2769"/>
                      <a:pt x="72" y="2907"/>
                      <a:pt x="158" y="2989"/>
                    </a:cubicBezTo>
                    <a:cubicBezTo>
                      <a:pt x="199" y="3032"/>
                      <a:pt x="254" y="3053"/>
                      <a:pt x="309" y="3053"/>
                    </a:cubicBezTo>
                    <a:cubicBezTo>
                      <a:pt x="364" y="3053"/>
                      <a:pt x="420" y="3032"/>
                      <a:pt x="463" y="2989"/>
                    </a:cubicBezTo>
                    <a:cubicBezTo>
                      <a:pt x="1268" y="2183"/>
                      <a:pt x="1268" y="874"/>
                      <a:pt x="463" y="69"/>
                    </a:cubicBezTo>
                    <a:cubicBezTo>
                      <a:pt x="415" y="21"/>
                      <a:pt x="361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15640;p63">
                <a:extLst>
                  <a:ext uri="{FF2B5EF4-FFF2-40B4-BE49-F238E27FC236}">
                    <a16:creationId xmlns:a16="http://schemas.microsoft.com/office/drawing/2014/main" id="{3CD7C1E0-CAA5-5612-5174-D97BAC29BA85}"/>
                  </a:ext>
                </a:extLst>
              </p:cNvPr>
              <p:cNvSpPr/>
              <p:nvPr/>
            </p:nvSpPr>
            <p:spPr>
              <a:xfrm>
                <a:off x="3837427" y="2111764"/>
                <a:ext cx="55271" cy="15994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6106" extrusionOk="0">
                    <a:moveTo>
                      <a:pt x="310" y="1"/>
                    </a:moveTo>
                    <a:cubicBezTo>
                      <a:pt x="144" y="1"/>
                      <a:pt x="1" y="216"/>
                      <a:pt x="156" y="374"/>
                    </a:cubicBezTo>
                    <a:cubicBezTo>
                      <a:pt x="1636" y="1854"/>
                      <a:pt x="1636" y="4256"/>
                      <a:pt x="156" y="5737"/>
                    </a:cubicBezTo>
                    <a:cubicBezTo>
                      <a:pt x="74" y="5822"/>
                      <a:pt x="74" y="5959"/>
                      <a:pt x="156" y="6042"/>
                    </a:cubicBezTo>
                    <a:cubicBezTo>
                      <a:pt x="199" y="6085"/>
                      <a:pt x="254" y="6106"/>
                      <a:pt x="310" y="6106"/>
                    </a:cubicBezTo>
                    <a:cubicBezTo>
                      <a:pt x="365" y="6106"/>
                      <a:pt x="420" y="6085"/>
                      <a:pt x="461" y="6042"/>
                    </a:cubicBezTo>
                    <a:cubicBezTo>
                      <a:pt x="2109" y="4390"/>
                      <a:pt x="2109" y="1717"/>
                      <a:pt x="461" y="69"/>
                    </a:cubicBezTo>
                    <a:cubicBezTo>
                      <a:pt x="413" y="21"/>
                      <a:pt x="360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15641;p63">
                <a:extLst>
                  <a:ext uri="{FF2B5EF4-FFF2-40B4-BE49-F238E27FC236}">
                    <a16:creationId xmlns:a16="http://schemas.microsoft.com/office/drawing/2014/main" id="{745CB6F2-C2DA-85AE-AA9C-971F018732E3}"/>
                  </a:ext>
                </a:extLst>
              </p:cNvPr>
              <p:cNvSpPr/>
              <p:nvPr/>
            </p:nvSpPr>
            <p:spPr>
              <a:xfrm>
                <a:off x="3876641" y="2072734"/>
                <a:ext cx="76987" cy="23837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9100" extrusionOk="0">
                    <a:moveTo>
                      <a:pt x="307" y="0"/>
                    </a:moveTo>
                    <a:cubicBezTo>
                      <a:pt x="252" y="0"/>
                      <a:pt x="197" y="22"/>
                      <a:pt x="156" y="65"/>
                    </a:cubicBezTo>
                    <a:cubicBezTo>
                      <a:pt x="71" y="147"/>
                      <a:pt x="71" y="284"/>
                      <a:pt x="156" y="370"/>
                    </a:cubicBezTo>
                    <a:cubicBezTo>
                      <a:pt x="2459" y="2673"/>
                      <a:pt x="2459" y="6421"/>
                      <a:pt x="156" y="8728"/>
                    </a:cubicBezTo>
                    <a:cubicBezTo>
                      <a:pt x="1" y="8883"/>
                      <a:pt x="145" y="9099"/>
                      <a:pt x="312" y="9099"/>
                    </a:cubicBezTo>
                    <a:cubicBezTo>
                      <a:pt x="362" y="9099"/>
                      <a:pt x="414" y="9079"/>
                      <a:pt x="461" y="9033"/>
                    </a:cubicBezTo>
                    <a:cubicBezTo>
                      <a:pt x="2939" y="6555"/>
                      <a:pt x="2939" y="2539"/>
                      <a:pt x="461" y="65"/>
                    </a:cubicBezTo>
                    <a:cubicBezTo>
                      <a:pt x="418" y="22"/>
                      <a:pt x="363" y="0"/>
                      <a:pt x="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5934" name="直線單箭頭接點 5933">
            <a:extLst>
              <a:ext uri="{FF2B5EF4-FFF2-40B4-BE49-F238E27FC236}">
                <a16:creationId xmlns:a16="http://schemas.microsoft.com/office/drawing/2014/main" id="{F795BAFA-2076-0E6C-9D51-E79892251A4E}"/>
              </a:ext>
            </a:extLst>
          </p:cNvPr>
          <p:cNvCxnSpPr>
            <a:cxnSpLocks/>
          </p:cNvCxnSpPr>
          <p:nvPr/>
        </p:nvCxnSpPr>
        <p:spPr>
          <a:xfrm flipH="1">
            <a:off x="2792253" y="2878383"/>
            <a:ext cx="1547191" cy="9321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35" name="Google Shape;5930;p38">
            <a:extLst>
              <a:ext uri="{FF2B5EF4-FFF2-40B4-BE49-F238E27FC236}">
                <a16:creationId xmlns:a16="http://schemas.microsoft.com/office/drawing/2014/main" id="{3A4215B6-50C3-CDC2-91E3-6857BA03DAB4}"/>
              </a:ext>
            </a:extLst>
          </p:cNvPr>
          <p:cNvSpPr txBox="1">
            <a:spLocks/>
          </p:cNvSpPr>
          <p:nvPr/>
        </p:nvSpPr>
        <p:spPr>
          <a:xfrm rot="1450899">
            <a:off x="2633853" y="1992697"/>
            <a:ext cx="1415953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回傳玩家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endParaRPr 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937" name="Google Shape;5930;p38">
            <a:extLst>
              <a:ext uri="{FF2B5EF4-FFF2-40B4-BE49-F238E27FC236}">
                <a16:creationId xmlns:a16="http://schemas.microsoft.com/office/drawing/2014/main" id="{42E7BE7F-5CDA-9984-8F7A-A7C352765871}"/>
              </a:ext>
            </a:extLst>
          </p:cNvPr>
          <p:cNvSpPr txBox="1">
            <a:spLocks/>
          </p:cNvSpPr>
          <p:nvPr/>
        </p:nvSpPr>
        <p:spPr>
          <a:xfrm rot="19690982">
            <a:off x="3061396" y="3280391"/>
            <a:ext cx="1241679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回傳玩家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</a:p>
        </p:txBody>
      </p:sp>
      <p:sp>
        <p:nvSpPr>
          <p:cNvPr id="5939" name="Google Shape;5930;p38">
            <a:extLst>
              <a:ext uri="{FF2B5EF4-FFF2-40B4-BE49-F238E27FC236}">
                <a16:creationId xmlns:a16="http://schemas.microsoft.com/office/drawing/2014/main" id="{E88956B2-D1D7-1B50-A72B-6CF9C0704296}"/>
              </a:ext>
            </a:extLst>
          </p:cNvPr>
          <p:cNvSpPr txBox="1">
            <a:spLocks/>
          </p:cNvSpPr>
          <p:nvPr/>
        </p:nvSpPr>
        <p:spPr>
          <a:xfrm rot="20466823">
            <a:off x="5305159" y="2273736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資訊封包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940" name="Google Shape;6764;p42">
            <a:extLst>
              <a:ext uri="{FF2B5EF4-FFF2-40B4-BE49-F238E27FC236}">
                <a16:creationId xmlns:a16="http://schemas.microsoft.com/office/drawing/2014/main" id="{76261830-DD49-4813-A1E7-A58336361E73}"/>
              </a:ext>
            </a:extLst>
          </p:cNvPr>
          <p:cNvSpPr txBox="1">
            <a:spLocks/>
          </p:cNvSpPr>
          <p:nvPr/>
        </p:nvSpPr>
        <p:spPr>
          <a:xfrm>
            <a:off x="102821" y="287946"/>
            <a:ext cx="930234" cy="166694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 algn="ctr">
              <a:spcAft>
                <a:spcPts val="1600"/>
              </a:spcAft>
              <a:buFont typeface="Advent Pro Medium"/>
              <a:buNone/>
            </a:pP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玩家位置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玩家退出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切換觀戰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陷阱警告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陷阱觸發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陷阱恢復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遊戲結束</a:t>
            </a:r>
            <a:endParaRPr lang="en-US" altLang="zh-TW" sz="1400" dirty="0">
              <a:solidFill>
                <a:schemeClr val="tx2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67384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p3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Server</a:t>
            </a:r>
            <a:r>
              <a:rPr lang="zh-TW" altLang="en-US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架構圖</a:t>
            </a:r>
            <a:endParaRPr dirty="0"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5941" name="Google Shape;5941;p3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42" name="Google Shape;5942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5930;p38">
            <a:extLst>
              <a:ext uri="{FF2B5EF4-FFF2-40B4-BE49-F238E27FC236}">
                <a16:creationId xmlns:a16="http://schemas.microsoft.com/office/drawing/2014/main" id="{4982E4FF-2849-8584-BA30-458846460AD0}"/>
              </a:ext>
            </a:extLst>
          </p:cNvPr>
          <p:cNvSpPr txBox="1">
            <a:spLocks/>
          </p:cNvSpPr>
          <p:nvPr/>
        </p:nvSpPr>
        <p:spPr>
          <a:xfrm>
            <a:off x="4126807" y="1709198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/>
              <a:t>server</a:t>
            </a: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265F5A4A-1FD0-70CC-648E-B9C1935DEF23}"/>
              </a:ext>
            </a:extLst>
          </p:cNvPr>
          <p:cNvGrpSpPr/>
          <p:nvPr/>
        </p:nvGrpSpPr>
        <p:grpSpPr>
          <a:xfrm>
            <a:off x="4396471" y="1122664"/>
            <a:ext cx="565436" cy="540239"/>
            <a:chOff x="1617237" y="2266735"/>
            <a:chExt cx="565436" cy="540239"/>
          </a:xfrm>
        </p:grpSpPr>
        <p:sp>
          <p:nvSpPr>
            <p:cNvPr id="15" name="Google Shape;5947;p38">
              <a:extLst>
                <a:ext uri="{FF2B5EF4-FFF2-40B4-BE49-F238E27FC236}">
                  <a16:creationId xmlns:a16="http://schemas.microsoft.com/office/drawing/2014/main" id="{6F9E9D01-BB9E-A719-2AAE-4D06B88A7DC8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948;p38">
              <a:extLst>
                <a:ext uri="{FF2B5EF4-FFF2-40B4-BE49-F238E27FC236}">
                  <a16:creationId xmlns:a16="http://schemas.microsoft.com/office/drawing/2014/main" id="{88E4F988-2A09-BAFD-8A2F-87508297AA52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949;p38">
              <a:extLst>
                <a:ext uri="{FF2B5EF4-FFF2-40B4-BE49-F238E27FC236}">
                  <a16:creationId xmlns:a16="http://schemas.microsoft.com/office/drawing/2014/main" id="{474A3FF8-CF33-9E99-8A21-E46FF33FDC49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950;p38">
              <a:extLst>
                <a:ext uri="{FF2B5EF4-FFF2-40B4-BE49-F238E27FC236}">
                  <a16:creationId xmlns:a16="http://schemas.microsoft.com/office/drawing/2014/main" id="{21D43F87-0429-8BD4-3ED6-736531F34E74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951;p38">
              <a:extLst>
                <a:ext uri="{FF2B5EF4-FFF2-40B4-BE49-F238E27FC236}">
                  <a16:creationId xmlns:a16="http://schemas.microsoft.com/office/drawing/2014/main" id="{A6AE9B5C-F834-B26E-F57C-16F0A798F2BC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952;p38">
              <a:extLst>
                <a:ext uri="{FF2B5EF4-FFF2-40B4-BE49-F238E27FC236}">
                  <a16:creationId xmlns:a16="http://schemas.microsoft.com/office/drawing/2014/main" id="{66D828B7-992D-55CC-F1D0-CF7CAFD22EC4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953;p38">
              <a:extLst>
                <a:ext uri="{FF2B5EF4-FFF2-40B4-BE49-F238E27FC236}">
                  <a16:creationId xmlns:a16="http://schemas.microsoft.com/office/drawing/2014/main" id="{4F423D7E-B3A3-1EE8-6A94-72D1C2001367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954;p38">
              <a:extLst>
                <a:ext uri="{FF2B5EF4-FFF2-40B4-BE49-F238E27FC236}">
                  <a16:creationId xmlns:a16="http://schemas.microsoft.com/office/drawing/2014/main" id="{249ECBDE-A7F5-6DA0-77B2-BD4F618D0023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955;p38">
              <a:extLst>
                <a:ext uri="{FF2B5EF4-FFF2-40B4-BE49-F238E27FC236}">
                  <a16:creationId xmlns:a16="http://schemas.microsoft.com/office/drawing/2014/main" id="{5A462BF0-28DB-E816-C28A-ED2E80AA11C5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956;p38">
              <a:extLst>
                <a:ext uri="{FF2B5EF4-FFF2-40B4-BE49-F238E27FC236}">
                  <a16:creationId xmlns:a16="http://schemas.microsoft.com/office/drawing/2014/main" id="{A0B2DA8E-6E07-31CF-FA61-519CCCD04C37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957;p38">
              <a:extLst>
                <a:ext uri="{FF2B5EF4-FFF2-40B4-BE49-F238E27FC236}">
                  <a16:creationId xmlns:a16="http://schemas.microsoft.com/office/drawing/2014/main" id="{A5D96F20-3C09-82F1-141F-85F78B2F3BEA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958;p38">
              <a:extLst>
                <a:ext uri="{FF2B5EF4-FFF2-40B4-BE49-F238E27FC236}">
                  <a16:creationId xmlns:a16="http://schemas.microsoft.com/office/drawing/2014/main" id="{16047D6B-21FC-5196-601C-C37A11E6114D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959;p38">
              <a:extLst>
                <a:ext uri="{FF2B5EF4-FFF2-40B4-BE49-F238E27FC236}">
                  <a16:creationId xmlns:a16="http://schemas.microsoft.com/office/drawing/2014/main" id="{7E41D774-EE0C-16DC-72D8-963693AD081E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960;p38">
              <a:extLst>
                <a:ext uri="{FF2B5EF4-FFF2-40B4-BE49-F238E27FC236}">
                  <a16:creationId xmlns:a16="http://schemas.microsoft.com/office/drawing/2014/main" id="{E61992C6-D562-D0EF-3D7A-76CDF23EC389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61;p38">
              <a:extLst>
                <a:ext uri="{FF2B5EF4-FFF2-40B4-BE49-F238E27FC236}">
                  <a16:creationId xmlns:a16="http://schemas.microsoft.com/office/drawing/2014/main" id="{6E85FD3D-544F-E0C0-C2A5-5540D4453356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5930;p38">
            <a:extLst>
              <a:ext uri="{FF2B5EF4-FFF2-40B4-BE49-F238E27FC236}">
                <a16:creationId xmlns:a16="http://schemas.microsoft.com/office/drawing/2014/main" id="{878EF681-3071-8B81-C3A2-87548D037777}"/>
              </a:ext>
            </a:extLst>
          </p:cNvPr>
          <p:cNvSpPr txBox="1">
            <a:spLocks/>
          </p:cNvSpPr>
          <p:nvPr/>
        </p:nvSpPr>
        <p:spPr>
          <a:xfrm>
            <a:off x="657056" y="1712242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/>
              <a:t>client</a:t>
            </a:r>
          </a:p>
        </p:txBody>
      </p:sp>
      <p:grpSp>
        <p:nvGrpSpPr>
          <p:cNvPr id="50" name="群組 49">
            <a:extLst>
              <a:ext uri="{FF2B5EF4-FFF2-40B4-BE49-F238E27FC236}">
                <a16:creationId xmlns:a16="http://schemas.microsoft.com/office/drawing/2014/main" id="{367F95B2-CF39-CFF5-896B-7268FC2D92C5}"/>
              </a:ext>
            </a:extLst>
          </p:cNvPr>
          <p:cNvGrpSpPr/>
          <p:nvPr/>
        </p:nvGrpSpPr>
        <p:grpSpPr>
          <a:xfrm>
            <a:off x="926720" y="1125708"/>
            <a:ext cx="565436" cy="540239"/>
            <a:chOff x="1617237" y="2266735"/>
            <a:chExt cx="565436" cy="540239"/>
          </a:xfrm>
        </p:grpSpPr>
        <p:sp>
          <p:nvSpPr>
            <p:cNvPr id="51" name="Google Shape;5947;p38">
              <a:extLst>
                <a:ext uri="{FF2B5EF4-FFF2-40B4-BE49-F238E27FC236}">
                  <a16:creationId xmlns:a16="http://schemas.microsoft.com/office/drawing/2014/main" id="{37B36AC2-A89B-DBC9-41A9-0B31F6D84A88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948;p38">
              <a:extLst>
                <a:ext uri="{FF2B5EF4-FFF2-40B4-BE49-F238E27FC236}">
                  <a16:creationId xmlns:a16="http://schemas.microsoft.com/office/drawing/2014/main" id="{FEEB183F-BCA9-ABF9-7AC4-404C6030B35F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949;p38">
              <a:extLst>
                <a:ext uri="{FF2B5EF4-FFF2-40B4-BE49-F238E27FC236}">
                  <a16:creationId xmlns:a16="http://schemas.microsoft.com/office/drawing/2014/main" id="{FA71D13F-D629-A105-4314-C4C87DAD4A9C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950;p38">
              <a:extLst>
                <a:ext uri="{FF2B5EF4-FFF2-40B4-BE49-F238E27FC236}">
                  <a16:creationId xmlns:a16="http://schemas.microsoft.com/office/drawing/2014/main" id="{66981BA2-6F9D-4FB7-A6FF-9FF93DDB30D5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951;p38">
              <a:extLst>
                <a:ext uri="{FF2B5EF4-FFF2-40B4-BE49-F238E27FC236}">
                  <a16:creationId xmlns:a16="http://schemas.microsoft.com/office/drawing/2014/main" id="{A498CE0F-2EC9-8155-8326-2F18975DC341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952;p38">
              <a:extLst>
                <a:ext uri="{FF2B5EF4-FFF2-40B4-BE49-F238E27FC236}">
                  <a16:creationId xmlns:a16="http://schemas.microsoft.com/office/drawing/2014/main" id="{6C510421-ACA8-7D3D-0E5D-A164C6F35F0E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953;p38">
              <a:extLst>
                <a:ext uri="{FF2B5EF4-FFF2-40B4-BE49-F238E27FC236}">
                  <a16:creationId xmlns:a16="http://schemas.microsoft.com/office/drawing/2014/main" id="{21896865-873C-92A7-EFB7-0877E6BC1D2E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954;p38">
              <a:extLst>
                <a:ext uri="{FF2B5EF4-FFF2-40B4-BE49-F238E27FC236}">
                  <a16:creationId xmlns:a16="http://schemas.microsoft.com/office/drawing/2014/main" id="{81F92F7C-96CC-A5DF-CDA6-BDFD32A1D7DE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55;p38">
              <a:extLst>
                <a:ext uri="{FF2B5EF4-FFF2-40B4-BE49-F238E27FC236}">
                  <a16:creationId xmlns:a16="http://schemas.microsoft.com/office/drawing/2014/main" id="{BF9B101B-BFDF-D73E-F1B6-DE4A753221C8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956;p38">
              <a:extLst>
                <a:ext uri="{FF2B5EF4-FFF2-40B4-BE49-F238E27FC236}">
                  <a16:creationId xmlns:a16="http://schemas.microsoft.com/office/drawing/2014/main" id="{C7E05316-5731-AC3A-64EF-F87960BCD9DC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957;p38">
              <a:extLst>
                <a:ext uri="{FF2B5EF4-FFF2-40B4-BE49-F238E27FC236}">
                  <a16:creationId xmlns:a16="http://schemas.microsoft.com/office/drawing/2014/main" id="{802AA356-2083-E55C-17A9-9B1C47B499F3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958;p38">
              <a:extLst>
                <a:ext uri="{FF2B5EF4-FFF2-40B4-BE49-F238E27FC236}">
                  <a16:creationId xmlns:a16="http://schemas.microsoft.com/office/drawing/2014/main" id="{EEBD8158-E173-6EDD-41C3-4E0633F498D6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959;p38">
              <a:extLst>
                <a:ext uri="{FF2B5EF4-FFF2-40B4-BE49-F238E27FC236}">
                  <a16:creationId xmlns:a16="http://schemas.microsoft.com/office/drawing/2014/main" id="{E69E0916-61DC-DCA1-42AB-A8962041B878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960;p38">
              <a:extLst>
                <a:ext uri="{FF2B5EF4-FFF2-40B4-BE49-F238E27FC236}">
                  <a16:creationId xmlns:a16="http://schemas.microsoft.com/office/drawing/2014/main" id="{5686AB0F-0A7A-84A1-F4D8-B0C8BC5E8859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961;p38">
              <a:extLst>
                <a:ext uri="{FF2B5EF4-FFF2-40B4-BE49-F238E27FC236}">
                  <a16:creationId xmlns:a16="http://schemas.microsoft.com/office/drawing/2014/main" id="{C84D0F4D-89E2-B322-23A0-5696668E6A44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3" name="Google Shape;5721;p33">
            <a:extLst>
              <a:ext uri="{FF2B5EF4-FFF2-40B4-BE49-F238E27FC236}">
                <a16:creationId xmlns:a16="http://schemas.microsoft.com/office/drawing/2014/main" id="{BA975238-B281-A59C-21CC-81CCB1C8B1EE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6074" name="Google Shape;5722;p33">
              <a:extLst>
                <a:ext uri="{FF2B5EF4-FFF2-40B4-BE49-F238E27FC236}">
                  <a16:creationId xmlns:a16="http://schemas.microsoft.com/office/drawing/2014/main" id="{410B2414-16E4-59DF-DC8E-C662E04A8D8D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5723;p33">
              <a:extLst>
                <a:ext uri="{FF2B5EF4-FFF2-40B4-BE49-F238E27FC236}">
                  <a16:creationId xmlns:a16="http://schemas.microsoft.com/office/drawing/2014/main" id="{9926FD53-FA08-8217-C7F1-CC74F17D00A1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5724;p33">
              <a:extLst>
                <a:ext uri="{FF2B5EF4-FFF2-40B4-BE49-F238E27FC236}">
                  <a16:creationId xmlns:a16="http://schemas.microsoft.com/office/drawing/2014/main" id="{537EBBB0-66E2-D3CE-6C11-CDFCC9722BD5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5725;p33">
              <a:extLst>
                <a:ext uri="{FF2B5EF4-FFF2-40B4-BE49-F238E27FC236}">
                  <a16:creationId xmlns:a16="http://schemas.microsoft.com/office/drawing/2014/main" id="{980AEB9E-E2ED-15B3-C490-5472ECA93BDB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041" name="直線單箭頭接點 6040">
            <a:extLst>
              <a:ext uri="{FF2B5EF4-FFF2-40B4-BE49-F238E27FC236}">
                <a16:creationId xmlns:a16="http://schemas.microsoft.com/office/drawing/2014/main" id="{6BBF8EF0-9799-6122-FD7A-75372A400956}"/>
              </a:ext>
            </a:extLst>
          </p:cNvPr>
          <p:cNvCxnSpPr>
            <a:cxnSpLocks/>
          </p:cNvCxnSpPr>
          <p:nvPr/>
        </p:nvCxnSpPr>
        <p:spPr>
          <a:xfrm>
            <a:off x="1938520" y="1418966"/>
            <a:ext cx="1757516" cy="8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43" name="Google Shape;5930;p38">
            <a:extLst>
              <a:ext uri="{FF2B5EF4-FFF2-40B4-BE49-F238E27FC236}">
                <a16:creationId xmlns:a16="http://schemas.microsoft.com/office/drawing/2014/main" id="{DE8BBC1C-1A89-9546-956E-E2239F81266A}"/>
              </a:ext>
            </a:extLst>
          </p:cNvPr>
          <p:cNvSpPr txBox="1">
            <a:spLocks/>
          </p:cNvSpPr>
          <p:nvPr/>
        </p:nvSpPr>
        <p:spPr>
          <a:xfrm>
            <a:off x="1858325" y="1065886"/>
            <a:ext cx="1902203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連線 更新資訊</a:t>
            </a:r>
            <a:endParaRPr 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6044" name="直線單箭頭接點 6043">
            <a:extLst>
              <a:ext uri="{FF2B5EF4-FFF2-40B4-BE49-F238E27FC236}">
                <a16:creationId xmlns:a16="http://schemas.microsoft.com/office/drawing/2014/main" id="{C6966B58-5754-2CAA-C7F9-A6AA1EDB1923}"/>
              </a:ext>
            </a:extLst>
          </p:cNvPr>
          <p:cNvCxnSpPr>
            <a:cxnSpLocks/>
          </p:cNvCxnSpPr>
          <p:nvPr/>
        </p:nvCxnSpPr>
        <p:spPr>
          <a:xfrm flipH="1" flipV="1">
            <a:off x="1908740" y="1596856"/>
            <a:ext cx="1770849" cy="24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35" name="Google Shape;5930;p38">
            <a:extLst>
              <a:ext uri="{FF2B5EF4-FFF2-40B4-BE49-F238E27FC236}">
                <a16:creationId xmlns:a16="http://schemas.microsoft.com/office/drawing/2014/main" id="{3A4215B6-50C3-CDC2-91E3-6857BA03DAB4}"/>
              </a:ext>
            </a:extLst>
          </p:cNvPr>
          <p:cNvSpPr txBox="1">
            <a:spLocks/>
          </p:cNvSpPr>
          <p:nvPr/>
        </p:nvSpPr>
        <p:spPr>
          <a:xfrm>
            <a:off x="2039167" y="1574931"/>
            <a:ext cx="1415953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回傳玩家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  <a:endParaRPr 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992" name="Google Shape;5930;p38">
            <a:extLst>
              <a:ext uri="{FF2B5EF4-FFF2-40B4-BE49-F238E27FC236}">
                <a16:creationId xmlns:a16="http://schemas.microsoft.com/office/drawing/2014/main" id="{93A95A3B-0C63-59FD-7F71-73F95B517B13}"/>
              </a:ext>
            </a:extLst>
          </p:cNvPr>
          <p:cNvSpPr txBox="1">
            <a:spLocks/>
          </p:cNvSpPr>
          <p:nvPr/>
        </p:nvSpPr>
        <p:spPr>
          <a:xfrm>
            <a:off x="5569904" y="1143769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UDP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廣播</a:t>
            </a:r>
            <a:endParaRPr 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5994" name="直線單箭頭接點 5993">
            <a:extLst>
              <a:ext uri="{FF2B5EF4-FFF2-40B4-BE49-F238E27FC236}">
                <a16:creationId xmlns:a16="http://schemas.microsoft.com/office/drawing/2014/main" id="{7F64ACB9-F5BF-1E8C-478C-4674B9561935}"/>
              </a:ext>
            </a:extLst>
          </p:cNvPr>
          <p:cNvCxnSpPr>
            <a:cxnSpLocks/>
          </p:cNvCxnSpPr>
          <p:nvPr/>
        </p:nvCxnSpPr>
        <p:spPr>
          <a:xfrm>
            <a:off x="5480151" y="1457613"/>
            <a:ext cx="1418231" cy="7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群組 5">
            <a:extLst>
              <a:ext uri="{FF2B5EF4-FFF2-40B4-BE49-F238E27FC236}">
                <a16:creationId xmlns:a16="http://schemas.microsoft.com/office/drawing/2014/main" id="{2E8A1142-22FD-F200-3C0C-2756093DB4C3}"/>
              </a:ext>
            </a:extLst>
          </p:cNvPr>
          <p:cNvGrpSpPr/>
          <p:nvPr/>
        </p:nvGrpSpPr>
        <p:grpSpPr>
          <a:xfrm>
            <a:off x="7075726" y="1140860"/>
            <a:ext cx="644746" cy="676809"/>
            <a:chOff x="5502479" y="1146800"/>
            <a:chExt cx="644746" cy="676809"/>
          </a:xfrm>
        </p:grpSpPr>
        <p:grpSp>
          <p:nvGrpSpPr>
            <p:cNvPr id="5913" name="Google Shape;5752;p34">
              <a:extLst>
                <a:ext uri="{FF2B5EF4-FFF2-40B4-BE49-F238E27FC236}">
                  <a16:creationId xmlns:a16="http://schemas.microsoft.com/office/drawing/2014/main" id="{2B10DCF2-3D5C-A1E1-A213-0806E5EDE3A4}"/>
                </a:ext>
              </a:extLst>
            </p:cNvPr>
            <p:cNvGrpSpPr/>
            <p:nvPr/>
          </p:nvGrpSpPr>
          <p:grpSpPr>
            <a:xfrm>
              <a:off x="5644251" y="1266511"/>
              <a:ext cx="351465" cy="404210"/>
              <a:chOff x="4191725" y="1823525"/>
              <a:chExt cx="462450" cy="531850"/>
            </a:xfrm>
          </p:grpSpPr>
          <p:sp>
            <p:nvSpPr>
              <p:cNvPr id="5914" name="Google Shape;5753;p34">
                <a:extLst>
                  <a:ext uri="{FF2B5EF4-FFF2-40B4-BE49-F238E27FC236}">
                    <a16:creationId xmlns:a16="http://schemas.microsoft.com/office/drawing/2014/main" id="{E7C4CA57-74A9-036A-D0BE-AE9353DCEED0}"/>
                  </a:ext>
                </a:extLst>
              </p:cNvPr>
              <p:cNvSpPr/>
              <p:nvPr/>
            </p:nvSpPr>
            <p:spPr>
              <a:xfrm>
                <a:off x="4191725" y="1823525"/>
                <a:ext cx="462450" cy="531850"/>
              </a:xfrm>
              <a:custGeom>
                <a:avLst/>
                <a:gdLst/>
                <a:ahLst/>
                <a:cxnLst/>
                <a:rect l="l" t="t" r="r" b="b"/>
                <a:pathLst>
                  <a:path w="18498" h="21274" extrusionOk="0">
                    <a:moveTo>
                      <a:pt x="6474" y="1"/>
                    </a:moveTo>
                    <a:lnTo>
                      <a:pt x="6474" y="1389"/>
                    </a:lnTo>
                    <a:lnTo>
                      <a:pt x="5087" y="1389"/>
                    </a:lnTo>
                    <a:lnTo>
                      <a:pt x="5087" y="2775"/>
                    </a:lnTo>
                    <a:lnTo>
                      <a:pt x="3699" y="2775"/>
                    </a:lnTo>
                    <a:lnTo>
                      <a:pt x="3699" y="4163"/>
                    </a:lnTo>
                    <a:lnTo>
                      <a:pt x="2313" y="4163"/>
                    </a:lnTo>
                    <a:lnTo>
                      <a:pt x="2313" y="14336"/>
                    </a:lnTo>
                    <a:lnTo>
                      <a:pt x="1387" y="14336"/>
                    </a:lnTo>
                    <a:lnTo>
                      <a:pt x="1387" y="15724"/>
                    </a:lnTo>
                    <a:lnTo>
                      <a:pt x="1" y="15724"/>
                    </a:lnTo>
                    <a:lnTo>
                      <a:pt x="1" y="18499"/>
                    </a:lnTo>
                    <a:lnTo>
                      <a:pt x="5550" y="18499"/>
                    </a:lnTo>
                    <a:lnTo>
                      <a:pt x="5550" y="19885"/>
                    </a:lnTo>
                    <a:lnTo>
                      <a:pt x="6938" y="19885"/>
                    </a:lnTo>
                    <a:lnTo>
                      <a:pt x="6938" y="21273"/>
                    </a:lnTo>
                    <a:lnTo>
                      <a:pt x="11562" y="21273"/>
                    </a:lnTo>
                    <a:lnTo>
                      <a:pt x="11562" y="19885"/>
                    </a:lnTo>
                    <a:lnTo>
                      <a:pt x="12949" y="19885"/>
                    </a:lnTo>
                    <a:lnTo>
                      <a:pt x="12949" y="18499"/>
                    </a:lnTo>
                    <a:lnTo>
                      <a:pt x="18497" y="18499"/>
                    </a:lnTo>
                    <a:lnTo>
                      <a:pt x="18497" y="15724"/>
                    </a:lnTo>
                    <a:lnTo>
                      <a:pt x="17111" y="15724"/>
                    </a:lnTo>
                    <a:lnTo>
                      <a:pt x="17111" y="14336"/>
                    </a:lnTo>
                    <a:lnTo>
                      <a:pt x="16187" y="14336"/>
                    </a:lnTo>
                    <a:lnTo>
                      <a:pt x="16187" y="4163"/>
                    </a:lnTo>
                    <a:lnTo>
                      <a:pt x="14799" y="4163"/>
                    </a:lnTo>
                    <a:lnTo>
                      <a:pt x="14799" y="2775"/>
                    </a:lnTo>
                    <a:lnTo>
                      <a:pt x="13411" y="2775"/>
                    </a:lnTo>
                    <a:lnTo>
                      <a:pt x="13411" y="1389"/>
                    </a:lnTo>
                    <a:lnTo>
                      <a:pt x="12024" y="1389"/>
                    </a:lnTo>
                    <a:lnTo>
                      <a:pt x="120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754;p34">
                <a:extLst>
                  <a:ext uri="{FF2B5EF4-FFF2-40B4-BE49-F238E27FC236}">
                    <a16:creationId xmlns:a16="http://schemas.microsoft.com/office/drawing/2014/main" id="{31073055-06F5-1EA4-F829-D1A69FE35A6F}"/>
                  </a:ext>
                </a:extLst>
              </p:cNvPr>
              <p:cNvSpPr/>
              <p:nvPr/>
            </p:nvSpPr>
            <p:spPr>
              <a:xfrm>
                <a:off x="4191725" y="2147225"/>
                <a:ext cx="462450" cy="138775"/>
              </a:xfrm>
              <a:custGeom>
                <a:avLst/>
                <a:gdLst/>
                <a:ahLst/>
                <a:cxnLst/>
                <a:rect l="l" t="t" r="r" b="b"/>
                <a:pathLst>
                  <a:path w="18498" h="5551" extrusionOk="0">
                    <a:moveTo>
                      <a:pt x="2313" y="1"/>
                    </a:moveTo>
                    <a:lnTo>
                      <a:pt x="2313" y="1388"/>
                    </a:lnTo>
                    <a:lnTo>
                      <a:pt x="1387" y="1388"/>
                    </a:lnTo>
                    <a:lnTo>
                      <a:pt x="1387" y="2776"/>
                    </a:lnTo>
                    <a:lnTo>
                      <a:pt x="1" y="2776"/>
                    </a:lnTo>
                    <a:lnTo>
                      <a:pt x="1" y="5551"/>
                    </a:lnTo>
                    <a:lnTo>
                      <a:pt x="18497" y="5551"/>
                    </a:lnTo>
                    <a:lnTo>
                      <a:pt x="18497" y="2776"/>
                    </a:lnTo>
                    <a:lnTo>
                      <a:pt x="17111" y="2776"/>
                    </a:lnTo>
                    <a:lnTo>
                      <a:pt x="17111" y="1388"/>
                    </a:lnTo>
                    <a:lnTo>
                      <a:pt x="16187" y="1388"/>
                    </a:lnTo>
                    <a:lnTo>
                      <a:pt x="1618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755;p34">
                <a:extLst>
                  <a:ext uri="{FF2B5EF4-FFF2-40B4-BE49-F238E27FC236}">
                    <a16:creationId xmlns:a16="http://schemas.microsoft.com/office/drawing/2014/main" id="{CE655DBA-4FED-781C-7F66-7750E5AD915C}"/>
                  </a:ext>
                </a:extLst>
              </p:cNvPr>
              <p:cNvSpPr/>
              <p:nvPr/>
            </p:nvSpPr>
            <p:spPr>
              <a:xfrm>
                <a:off x="4249525" y="1846650"/>
                <a:ext cx="127200" cy="335300"/>
              </a:xfrm>
              <a:custGeom>
                <a:avLst/>
                <a:gdLst/>
                <a:ahLst/>
                <a:cxnLst/>
                <a:rect l="l" t="t" r="r" b="b"/>
                <a:pathLst>
                  <a:path w="5088" h="13412" extrusionOk="0">
                    <a:moveTo>
                      <a:pt x="4162" y="0"/>
                    </a:moveTo>
                    <a:lnTo>
                      <a:pt x="4162" y="464"/>
                    </a:lnTo>
                    <a:lnTo>
                      <a:pt x="2775" y="464"/>
                    </a:lnTo>
                    <a:lnTo>
                      <a:pt x="2775" y="1388"/>
                    </a:lnTo>
                    <a:lnTo>
                      <a:pt x="2775" y="1850"/>
                    </a:lnTo>
                    <a:lnTo>
                      <a:pt x="1387" y="1850"/>
                    </a:lnTo>
                    <a:lnTo>
                      <a:pt x="1387" y="3238"/>
                    </a:lnTo>
                    <a:lnTo>
                      <a:pt x="1" y="3238"/>
                    </a:lnTo>
                    <a:lnTo>
                      <a:pt x="1" y="13411"/>
                    </a:lnTo>
                    <a:lnTo>
                      <a:pt x="2313" y="13411"/>
                    </a:lnTo>
                    <a:lnTo>
                      <a:pt x="2313" y="3238"/>
                    </a:lnTo>
                    <a:lnTo>
                      <a:pt x="2775" y="3238"/>
                    </a:lnTo>
                    <a:lnTo>
                      <a:pt x="2775" y="2774"/>
                    </a:lnTo>
                    <a:lnTo>
                      <a:pt x="3700" y="2774"/>
                    </a:lnTo>
                    <a:lnTo>
                      <a:pt x="3700" y="1850"/>
                    </a:lnTo>
                    <a:lnTo>
                      <a:pt x="4162" y="1850"/>
                    </a:lnTo>
                    <a:lnTo>
                      <a:pt x="4162" y="1388"/>
                    </a:lnTo>
                    <a:lnTo>
                      <a:pt x="5088" y="1388"/>
                    </a:lnTo>
                    <a:lnTo>
                      <a:pt x="5088" y="464"/>
                    </a:lnTo>
                    <a:lnTo>
                      <a:pt x="50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756;p34">
                <a:extLst>
                  <a:ext uri="{FF2B5EF4-FFF2-40B4-BE49-F238E27FC236}">
                    <a16:creationId xmlns:a16="http://schemas.microsoft.com/office/drawing/2014/main" id="{C214499B-ECC9-4199-479A-FC7869AAABAB}"/>
                  </a:ext>
                </a:extLst>
              </p:cNvPr>
              <p:cNvSpPr/>
              <p:nvPr/>
            </p:nvSpPr>
            <p:spPr>
              <a:xfrm>
                <a:off x="4191725" y="2181925"/>
                <a:ext cx="57825" cy="104075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4163" extrusionOk="0">
                    <a:moveTo>
                      <a:pt x="1387" y="0"/>
                    </a:moveTo>
                    <a:lnTo>
                      <a:pt x="1387" y="925"/>
                    </a:lnTo>
                    <a:lnTo>
                      <a:pt x="1387" y="1388"/>
                    </a:lnTo>
                    <a:lnTo>
                      <a:pt x="1" y="1388"/>
                    </a:lnTo>
                    <a:lnTo>
                      <a:pt x="1" y="4163"/>
                    </a:lnTo>
                    <a:lnTo>
                      <a:pt x="2313" y="4163"/>
                    </a:lnTo>
                    <a:lnTo>
                      <a:pt x="2313" y="3237"/>
                    </a:lnTo>
                    <a:lnTo>
                      <a:pt x="2313" y="1851"/>
                    </a:lnTo>
                    <a:lnTo>
                      <a:pt x="2313" y="1388"/>
                    </a:lnTo>
                    <a:lnTo>
                      <a:pt x="2313" y="925"/>
                    </a:lnTo>
                    <a:lnTo>
                      <a:pt x="23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757;p34">
                <a:extLst>
                  <a:ext uri="{FF2B5EF4-FFF2-40B4-BE49-F238E27FC236}">
                    <a16:creationId xmlns:a16="http://schemas.microsoft.com/office/drawing/2014/main" id="{91477258-17D2-568B-0AE1-CB8B9E076337}"/>
                  </a:ext>
                </a:extLst>
              </p:cNvPr>
              <p:cNvSpPr/>
              <p:nvPr/>
            </p:nvSpPr>
            <p:spPr>
              <a:xfrm>
                <a:off x="4330450" y="2274425"/>
                <a:ext cx="57825" cy="80950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3238" extrusionOk="0">
                    <a:moveTo>
                      <a:pt x="1" y="1"/>
                    </a:moveTo>
                    <a:lnTo>
                      <a:pt x="1" y="1849"/>
                    </a:lnTo>
                    <a:lnTo>
                      <a:pt x="1389" y="1849"/>
                    </a:lnTo>
                    <a:lnTo>
                      <a:pt x="1389" y="2311"/>
                    </a:lnTo>
                    <a:lnTo>
                      <a:pt x="1389" y="3237"/>
                    </a:lnTo>
                    <a:lnTo>
                      <a:pt x="2313" y="3237"/>
                    </a:lnTo>
                    <a:lnTo>
                      <a:pt x="2313" y="2311"/>
                    </a:lnTo>
                    <a:lnTo>
                      <a:pt x="2313" y="1849"/>
                    </a:lnTo>
                    <a:lnTo>
                      <a:pt x="2313" y="1387"/>
                    </a:lnTo>
                    <a:lnTo>
                      <a:pt x="23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758;p34">
                <a:extLst>
                  <a:ext uri="{FF2B5EF4-FFF2-40B4-BE49-F238E27FC236}">
                    <a16:creationId xmlns:a16="http://schemas.microsoft.com/office/drawing/2014/main" id="{11E903EA-C3F6-A362-65C3-4F62BE634D34}"/>
                  </a:ext>
                </a:extLst>
              </p:cNvPr>
              <p:cNvSpPr/>
              <p:nvPr/>
            </p:nvSpPr>
            <p:spPr>
              <a:xfrm>
                <a:off x="4284200" y="1892900"/>
                <a:ext cx="3472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389" extrusionOk="0">
                    <a:moveTo>
                      <a:pt x="0" y="0"/>
                    </a:moveTo>
                    <a:lnTo>
                      <a:pt x="0" y="1388"/>
                    </a:lnTo>
                    <a:lnTo>
                      <a:pt x="1388" y="1388"/>
                    </a:lnTo>
                    <a:lnTo>
                      <a:pt x="13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759;p34">
                <a:extLst>
                  <a:ext uri="{FF2B5EF4-FFF2-40B4-BE49-F238E27FC236}">
                    <a16:creationId xmlns:a16="http://schemas.microsoft.com/office/drawing/2014/main" id="{4728197D-314F-AC77-5AFC-94E991B8166E}"/>
                  </a:ext>
                </a:extLst>
              </p:cNvPr>
              <p:cNvSpPr/>
              <p:nvPr/>
            </p:nvSpPr>
            <p:spPr>
              <a:xfrm>
                <a:off x="4318900" y="1858200"/>
                <a:ext cx="346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89" extrusionOk="0">
                    <a:moveTo>
                      <a:pt x="0" y="0"/>
                    </a:moveTo>
                    <a:lnTo>
                      <a:pt x="0" y="1388"/>
                    </a:lnTo>
                    <a:lnTo>
                      <a:pt x="1387" y="1388"/>
                    </a:lnTo>
                    <a:lnTo>
                      <a:pt x="13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760;p34">
                <a:extLst>
                  <a:ext uri="{FF2B5EF4-FFF2-40B4-BE49-F238E27FC236}">
                    <a16:creationId xmlns:a16="http://schemas.microsoft.com/office/drawing/2014/main" id="{D83E84E0-9BC3-C097-739B-70DE2B57E113}"/>
                  </a:ext>
                </a:extLst>
              </p:cNvPr>
              <p:cNvSpPr/>
              <p:nvPr/>
            </p:nvSpPr>
            <p:spPr>
              <a:xfrm>
                <a:off x="4226400" y="1927600"/>
                <a:ext cx="393100" cy="289050"/>
              </a:xfrm>
              <a:custGeom>
                <a:avLst/>
                <a:gdLst/>
                <a:ahLst/>
                <a:cxnLst/>
                <a:rect l="l" t="t" r="r" b="b"/>
                <a:pathLst>
                  <a:path w="15724" h="11562" extrusionOk="0">
                    <a:moveTo>
                      <a:pt x="926" y="0"/>
                    </a:moveTo>
                    <a:lnTo>
                      <a:pt x="926" y="10173"/>
                    </a:lnTo>
                    <a:lnTo>
                      <a:pt x="0" y="10173"/>
                    </a:lnTo>
                    <a:lnTo>
                      <a:pt x="0" y="11561"/>
                    </a:lnTo>
                    <a:lnTo>
                      <a:pt x="15724" y="11561"/>
                    </a:lnTo>
                    <a:lnTo>
                      <a:pt x="15724" y="10173"/>
                    </a:lnTo>
                    <a:lnTo>
                      <a:pt x="14800" y="10173"/>
                    </a:lnTo>
                    <a:lnTo>
                      <a:pt x="14800" y="0"/>
                    </a:lnTo>
                    <a:lnTo>
                      <a:pt x="13412" y="0"/>
                    </a:lnTo>
                    <a:lnTo>
                      <a:pt x="13412" y="10173"/>
                    </a:lnTo>
                    <a:lnTo>
                      <a:pt x="2312" y="10173"/>
                    </a:lnTo>
                    <a:lnTo>
                      <a:pt x="23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761;p34">
                <a:extLst>
                  <a:ext uri="{FF2B5EF4-FFF2-40B4-BE49-F238E27FC236}">
                    <a16:creationId xmlns:a16="http://schemas.microsoft.com/office/drawing/2014/main" id="{8698BA1F-11F6-527B-87CC-30EE0A8EB34F}"/>
                  </a:ext>
                </a:extLst>
              </p:cNvPr>
              <p:cNvSpPr/>
              <p:nvPr/>
            </p:nvSpPr>
            <p:spPr>
              <a:xfrm>
                <a:off x="4365150" y="2320650"/>
                <a:ext cx="11565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1389" extrusionOk="0">
                    <a:moveTo>
                      <a:pt x="1" y="0"/>
                    </a:moveTo>
                    <a:lnTo>
                      <a:pt x="1" y="1388"/>
                    </a:lnTo>
                    <a:lnTo>
                      <a:pt x="4625" y="1388"/>
                    </a:lnTo>
                    <a:lnTo>
                      <a:pt x="46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762;p34">
                <a:extLst>
                  <a:ext uri="{FF2B5EF4-FFF2-40B4-BE49-F238E27FC236}">
                    <a16:creationId xmlns:a16="http://schemas.microsoft.com/office/drawing/2014/main" id="{013F8201-2923-46BD-1EE7-5375BF3A17E7}"/>
                  </a:ext>
                </a:extLst>
              </p:cNvPr>
              <p:cNvSpPr/>
              <p:nvPr/>
            </p:nvSpPr>
            <p:spPr>
              <a:xfrm>
                <a:off x="4353550" y="1823525"/>
                <a:ext cx="138800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5552" h="1389" extrusionOk="0">
                    <a:moveTo>
                      <a:pt x="1" y="1"/>
                    </a:moveTo>
                    <a:lnTo>
                      <a:pt x="1" y="1389"/>
                    </a:lnTo>
                    <a:lnTo>
                      <a:pt x="5551" y="1389"/>
                    </a:lnTo>
                    <a:lnTo>
                      <a:pt x="55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763;p34">
                <a:extLst>
                  <a:ext uri="{FF2B5EF4-FFF2-40B4-BE49-F238E27FC236}">
                    <a16:creationId xmlns:a16="http://schemas.microsoft.com/office/drawing/2014/main" id="{5DBCBEDF-CC99-27E7-538A-7201E59034AA}"/>
                  </a:ext>
                </a:extLst>
              </p:cNvPr>
              <p:cNvSpPr/>
              <p:nvPr/>
            </p:nvSpPr>
            <p:spPr>
              <a:xfrm>
                <a:off x="4526975" y="1892900"/>
                <a:ext cx="3472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1389" extrusionOk="0">
                    <a:moveTo>
                      <a:pt x="1" y="0"/>
                    </a:moveTo>
                    <a:lnTo>
                      <a:pt x="1" y="1388"/>
                    </a:lnTo>
                    <a:lnTo>
                      <a:pt x="1389" y="1388"/>
                    </a:lnTo>
                    <a:lnTo>
                      <a:pt x="13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764;p34">
                <a:extLst>
                  <a:ext uri="{FF2B5EF4-FFF2-40B4-BE49-F238E27FC236}">
                    <a16:creationId xmlns:a16="http://schemas.microsoft.com/office/drawing/2014/main" id="{08D07AF3-66D7-A3C4-592A-7939AF69EA38}"/>
                  </a:ext>
                </a:extLst>
              </p:cNvPr>
              <p:cNvSpPr/>
              <p:nvPr/>
            </p:nvSpPr>
            <p:spPr>
              <a:xfrm>
                <a:off x="4492325" y="1858200"/>
                <a:ext cx="346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389" extrusionOk="0">
                    <a:moveTo>
                      <a:pt x="0" y="0"/>
                    </a:moveTo>
                    <a:lnTo>
                      <a:pt x="0" y="1388"/>
                    </a:lnTo>
                    <a:lnTo>
                      <a:pt x="1387" y="1388"/>
                    </a:lnTo>
                    <a:lnTo>
                      <a:pt x="13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765;p34">
                <a:extLst>
                  <a:ext uri="{FF2B5EF4-FFF2-40B4-BE49-F238E27FC236}">
                    <a16:creationId xmlns:a16="http://schemas.microsoft.com/office/drawing/2014/main" id="{865E1BA1-F404-5877-0632-B3FA2A65E5B7}"/>
                  </a:ext>
                </a:extLst>
              </p:cNvPr>
              <p:cNvSpPr/>
              <p:nvPr/>
            </p:nvSpPr>
            <p:spPr>
              <a:xfrm>
                <a:off x="4191725" y="2216625"/>
                <a:ext cx="462450" cy="104050"/>
              </a:xfrm>
              <a:custGeom>
                <a:avLst/>
                <a:gdLst/>
                <a:ahLst/>
                <a:cxnLst/>
                <a:rect l="l" t="t" r="r" b="b"/>
                <a:pathLst>
                  <a:path w="18498" h="4162" extrusionOk="0">
                    <a:moveTo>
                      <a:pt x="1" y="0"/>
                    </a:moveTo>
                    <a:lnTo>
                      <a:pt x="1" y="2775"/>
                    </a:lnTo>
                    <a:lnTo>
                      <a:pt x="5550" y="2775"/>
                    </a:lnTo>
                    <a:lnTo>
                      <a:pt x="5550" y="4161"/>
                    </a:lnTo>
                    <a:lnTo>
                      <a:pt x="6938" y="4161"/>
                    </a:lnTo>
                    <a:lnTo>
                      <a:pt x="6938" y="2775"/>
                    </a:lnTo>
                    <a:lnTo>
                      <a:pt x="11562" y="2775"/>
                    </a:lnTo>
                    <a:lnTo>
                      <a:pt x="11562" y="4161"/>
                    </a:lnTo>
                    <a:lnTo>
                      <a:pt x="12949" y="4161"/>
                    </a:lnTo>
                    <a:lnTo>
                      <a:pt x="12949" y="2775"/>
                    </a:lnTo>
                    <a:lnTo>
                      <a:pt x="18497" y="2775"/>
                    </a:lnTo>
                    <a:lnTo>
                      <a:pt x="18497" y="0"/>
                    </a:lnTo>
                    <a:lnTo>
                      <a:pt x="17111" y="0"/>
                    </a:lnTo>
                    <a:lnTo>
                      <a:pt x="17111" y="1387"/>
                    </a:lnTo>
                    <a:lnTo>
                      <a:pt x="1387" y="1387"/>
                    </a:lnTo>
                    <a:lnTo>
                      <a:pt x="13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1" name="Google Shape;15632;p63">
              <a:extLst>
                <a:ext uri="{FF2B5EF4-FFF2-40B4-BE49-F238E27FC236}">
                  <a16:creationId xmlns:a16="http://schemas.microsoft.com/office/drawing/2014/main" id="{67EEC5BC-ABC3-73B6-256A-BDEB20FE4C17}"/>
                </a:ext>
              </a:extLst>
            </p:cNvPr>
            <p:cNvGrpSpPr/>
            <p:nvPr/>
          </p:nvGrpSpPr>
          <p:grpSpPr>
            <a:xfrm rot="18659602">
              <a:off x="5949938" y="1105713"/>
              <a:ext cx="156200" cy="238374"/>
              <a:chOff x="3797428" y="2072734"/>
              <a:chExt cx="156200" cy="238374"/>
            </a:xfrm>
          </p:grpSpPr>
          <p:sp>
            <p:nvSpPr>
              <p:cNvPr id="5912" name="Google Shape;15639;p63">
                <a:extLst>
                  <a:ext uri="{FF2B5EF4-FFF2-40B4-BE49-F238E27FC236}">
                    <a16:creationId xmlns:a16="http://schemas.microsoft.com/office/drawing/2014/main" id="{9530AC17-23C5-A6DA-5984-ACB20E9746F3}"/>
                  </a:ext>
                </a:extLst>
              </p:cNvPr>
              <p:cNvSpPr/>
              <p:nvPr/>
            </p:nvSpPr>
            <p:spPr>
              <a:xfrm>
                <a:off x="3797428" y="2151790"/>
                <a:ext cx="33241" cy="800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54" extrusionOk="0">
                    <a:moveTo>
                      <a:pt x="310" y="1"/>
                    </a:moveTo>
                    <a:cubicBezTo>
                      <a:pt x="142" y="1"/>
                      <a:pt x="0" y="217"/>
                      <a:pt x="158" y="374"/>
                    </a:cubicBezTo>
                    <a:cubicBezTo>
                      <a:pt x="795" y="1012"/>
                      <a:pt x="795" y="2046"/>
                      <a:pt x="158" y="2687"/>
                    </a:cubicBezTo>
                    <a:cubicBezTo>
                      <a:pt x="72" y="2769"/>
                      <a:pt x="72" y="2907"/>
                      <a:pt x="158" y="2989"/>
                    </a:cubicBezTo>
                    <a:cubicBezTo>
                      <a:pt x="199" y="3032"/>
                      <a:pt x="254" y="3053"/>
                      <a:pt x="309" y="3053"/>
                    </a:cubicBezTo>
                    <a:cubicBezTo>
                      <a:pt x="364" y="3053"/>
                      <a:pt x="420" y="3032"/>
                      <a:pt x="463" y="2989"/>
                    </a:cubicBezTo>
                    <a:cubicBezTo>
                      <a:pt x="1268" y="2183"/>
                      <a:pt x="1268" y="874"/>
                      <a:pt x="463" y="69"/>
                    </a:cubicBezTo>
                    <a:cubicBezTo>
                      <a:pt x="415" y="21"/>
                      <a:pt x="361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15640;p63">
                <a:extLst>
                  <a:ext uri="{FF2B5EF4-FFF2-40B4-BE49-F238E27FC236}">
                    <a16:creationId xmlns:a16="http://schemas.microsoft.com/office/drawing/2014/main" id="{05879C7D-FF3D-4B94-01F6-94BB0E6A6485}"/>
                  </a:ext>
                </a:extLst>
              </p:cNvPr>
              <p:cNvSpPr/>
              <p:nvPr/>
            </p:nvSpPr>
            <p:spPr>
              <a:xfrm>
                <a:off x="3837427" y="2111764"/>
                <a:ext cx="55271" cy="15994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6106" extrusionOk="0">
                    <a:moveTo>
                      <a:pt x="310" y="1"/>
                    </a:moveTo>
                    <a:cubicBezTo>
                      <a:pt x="144" y="1"/>
                      <a:pt x="1" y="216"/>
                      <a:pt x="156" y="374"/>
                    </a:cubicBezTo>
                    <a:cubicBezTo>
                      <a:pt x="1636" y="1854"/>
                      <a:pt x="1636" y="4256"/>
                      <a:pt x="156" y="5737"/>
                    </a:cubicBezTo>
                    <a:cubicBezTo>
                      <a:pt x="74" y="5822"/>
                      <a:pt x="74" y="5959"/>
                      <a:pt x="156" y="6042"/>
                    </a:cubicBezTo>
                    <a:cubicBezTo>
                      <a:pt x="199" y="6085"/>
                      <a:pt x="254" y="6106"/>
                      <a:pt x="310" y="6106"/>
                    </a:cubicBezTo>
                    <a:cubicBezTo>
                      <a:pt x="365" y="6106"/>
                      <a:pt x="420" y="6085"/>
                      <a:pt x="461" y="6042"/>
                    </a:cubicBezTo>
                    <a:cubicBezTo>
                      <a:pt x="2109" y="4390"/>
                      <a:pt x="2109" y="1717"/>
                      <a:pt x="461" y="69"/>
                    </a:cubicBezTo>
                    <a:cubicBezTo>
                      <a:pt x="413" y="21"/>
                      <a:pt x="360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15641;p63">
                <a:extLst>
                  <a:ext uri="{FF2B5EF4-FFF2-40B4-BE49-F238E27FC236}">
                    <a16:creationId xmlns:a16="http://schemas.microsoft.com/office/drawing/2014/main" id="{6FA906F4-2272-8400-A796-352DD48BFA48}"/>
                  </a:ext>
                </a:extLst>
              </p:cNvPr>
              <p:cNvSpPr/>
              <p:nvPr/>
            </p:nvSpPr>
            <p:spPr>
              <a:xfrm>
                <a:off x="3876641" y="2072734"/>
                <a:ext cx="76987" cy="23837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9100" extrusionOk="0">
                    <a:moveTo>
                      <a:pt x="307" y="0"/>
                    </a:moveTo>
                    <a:cubicBezTo>
                      <a:pt x="252" y="0"/>
                      <a:pt x="197" y="22"/>
                      <a:pt x="156" y="65"/>
                    </a:cubicBezTo>
                    <a:cubicBezTo>
                      <a:pt x="71" y="147"/>
                      <a:pt x="71" y="284"/>
                      <a:pt x="156" y="370"/>
                    </a:cubicBezTo>
                    <a:cubicBezTo>
                      <a:pt x="2459" y="2673"/>
                      <a:pt x="2459" y="6421"/>
                      <a:pt x="156" y="8728"/>
                    </a:cubicBezTo>
                    <a:cubicBezTo>
                      <a:pt x="1" y="8883"/>
                      <a:pt x="145" y="9099"/>
                      <a:pt x="312" y="9099"/>
                    </a:cubicBezTo>
                    <a:cubicBezTo>
                      <a:pt x="362" y="9099"/>
                      <a:pt x="414" y="9079"/>
                      <a:pt x="461" y="9033"/>
                    </a:cubicBezTo>
                    <a:cubicBezTo>
                      <a:pt x="2939" y="6555"/>
                      <a:pt x="2939" y="2539"/>
                      <a:pt x="461" y="65"/>
                    </a:cubicBezTo>
                    <a:cubicBezTo>
                      <a:pt x="418" y="22"/>
                      <a:pt x="363" y="0"/>
                      <a:pt x="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0" name="Google Shape;15632;p63">
              <a:extLst>
                <a:ext uri="{FF2B5EF4-FFF2-40B4-BE49-F238E27FC236}">
                  <a16:creationId xmlns:a16="http://schemas.microsoft.com/office/drawing/2014/main" id="{039C2782-B96F-21ED-463C-B9DECCA6ED39}"/>
                </a:ext>
              </a:extLst>
            </p:cNvPr>
            <p:cNvGrpSpPr/>
            <p:nvPr/>
          </p:nvGrpSpPr>
          <p:grpSpPr>
            <a:xfrm rot="7737644">
              <a:off x="5543566" y="1626322"/>
              <a:ext cx="156200" cy="238374"/>
              <a:chOff x="3797428" y="2072734"/>
              <a:chExt cx="156200" cy="238374"/>
            </a:xfrm>
          </p:grpSpPr>
          <p:sp>
            <p:nvSpPr>
              <p:cNvPr id="5931" name="Google Shape;15639;p63">
                <a:extLst>
                  <a:ext uri="{FF2B5EF4-FFF2-40B4-BE49-F238E27FC236}">
                    <a16:creationId xmlns:a16="http://schemas.microsoft.com/office/drawing/2014/main" id="{46A5DAAE-D1A0-FA5A-2704-7C159625A5B8}"/>
                  </a:ext>
                </a:extLst>
              </p:cNvPr>
              <p:cNvSpPr/>
              <p:nvPr/>
            </p:nvSpPr>
            <p:spPr>
              <a:xfrm>
                <a:off x="3797428" y="2151790"/>
                <a:ext cx="33241" cy="8000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3054" extrusionOk="0">
                    <a:moveTo>
                      <a:pt x="310" y="1"/>
                    </a:moveTo>
                    <a:cubicBezTo>
                      <a:pt x="142" y="1"/>
                      <a:pt x="0" y="217"/>
                      <a:pt x="158" y="374"/>
                    </a:cubicBezTo>
                    <a:cubicBezTo>
                      <a:pt x="795" y="1012"/>
                      <a:pt x="795" y="2046"/>
                      <a:pt x="158" y="2687"/>
                    </a:cubicBezTo>
                    <a:cubicBezTo>
                      <a:pt x="72" y="2769"/>
                      <a:pt x="72" y="2907"/>
                      <a:pt x="158" y="2989"/>
                    </a:cubicBezTo>
                    <a:cubicBezTo>
                      <a:pt x="199" y="3032"/>
                      <a:pt x="254" y="3053"/>
                      <a:pt x="309" y="3053"/>
                    </a:cubicBezTo>
                    <a:cubicBezTo>
                      <a:pt x="364" y="3053"/>
                      <a:pt x="420" y="3032"/>
                      <a:pt x="463" y="2989"/>
                    </a:cubicBezTo>
                    <a:cubicBezTo>
                      <a:pt x="1268" y="2183"/>
                      <a:pt x="1268" y="874"/>
                      <a:pt x="463" y="69"/>
                    </a:cubicBezTo>
                    <a:cubicBezTo>
                      <a:pt x="415" y="21"/>
                      <a:pt x="361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15640;p63">
                <a:extLst>
                  <a:ext uri="{FF2B5EF4-FFF2-40B4-BE49-F238E27FC236}">
                    <a16:creationId xmlns:a16="http://schemas.microsoft.com/office/drawing/2014/main" id="{3CD7C1E0-CAA5-5612-5174-D97BAC29BA85}"/>
                  </a:ext>
                </a:extLst>
              </p:cNvPr>
              <p:cNvSpPr/>
              <p:nvPr/>
            </p:nvSpPr>
            <p:spPr>
              <a:xfrm>
                <a:off x="3837427" y="2111764"/>
                <a:ext cx="55271" cy="159947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6106" extrusionOk="0">
                    <a:moveTo>
                      <a:pt x="310" y="1"/>
                    </a:moveTo>
                    <a:cubicBezTo>
                      <a:pt x="144" y="1"/>
                      <a:pt x="1" y="216"/>
                      <a:pt x="156" y="374"/>
                    </a:cubicBezTo>
                    <a:cubicBezTo>
                      <a:pt x="1636" y="1854"/>
                      <a:pt x="1636" y="4256"/>
                      <a:pt x="156" y="5737"/>
                    </a:cubicBezTo>
                    <a:cubicBezTo>
                      <a:pt x="74" y="5822"/>
                      <a:pt x="74" y="5959"/>
                      <a:pt x="156" y="6042"/>
                    </a:cubicBezTo>
                    <a:cubicBezTo>
                      <a:pt x="199" y="6085"/>
                      <a:pt x="254" y="6106"/>
                      <a:pt x="310" y="6106"/>
                    </a:cubicBezTo>
                    <a:cubicBezTo>
                      <a:pt x="365" y="6106"/>
                      <a:pt x="420" y="6085"/>
                      <a:pt x="461" y="6042"/>
                    </a:cubicBezTo>
                    <a:cubicBezTo>
                      <a:pt x="2109" y="4390"/>
                      <a:pt x="2109" y="1717"/>
                      <a:pt x="461" y="69"/>
                    </a:cubicBezTo>
                    <a:cubicBezTo>
                      <a:pt x="413" y="21"/>
                      <a:pt x="360" y="1"/>
                      <a:pt x="3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15641;p63">
                <a:extLst>
                  <a:ext uri="{FF2B5EF4-FFF2-40B4-BE49-F238E27FC236}">
                    <a16:creationId xmlns:a16="http://schemas.microsoft.com/office/drawing/2014/main" id="{745CB6F2-C2DA-85AE-AA9C-971F018732E3}"/>
                  </a:ext>
                </a:extLst>
              </p:cNvPr>
              <p:cNvSpPr/>
              <p:nvPr/>
            </p:nvSpPr>
            <p:spPr>
              <a:xfrm>
                <a:off x="3876641" y="2072734"/>
                <a:ext cx="76987" cy="238374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9100" extrusionOk="0">
                    <a:moveTo>
                      <a:pt x="307" y="0"/>
                    </a:moveTo>
                    <a:cubicBezTo>
                      <a:pt x="252" y="0"/>
                      <a:pt x="197" y="22"/>
                      <a:pt x="156" y="65"/>
                    </a:cubicBezTo>
                    <a:cubicBezTo>
                      <a:pt x="71" y="147"/>
                      <a:pt x="71" y="284"/>
                      <a:pt x="156" y="370"/>
                    </a:cubicBezTo>
                    <a:cubicBezTo>
                      <a:pt x="2459" y="2673"/>
                      <a:pt x="2459" y="6421"/>
                      <a:pt x="156" y="8728"/>
                    </a:cubicBezTo>
                    <a:cubicBezTo>
                      <a:pt x="1" y="8883"/>
                      <a:pt x="145" y="9099"/>
                      <a:pt x="312" y="9099"/>
                    </a:cubicBezTo>
                    <a:cubicBezTo>
                      <a:pt x="362" y="9099"/>
                      <a:pt x="414" y="9079"/>
                      <a:pt x="461" y="9033"/>
                    </a:cubicBezTo>
                    <a:cubicBezTo>
                      <a:pt x="2939" y="6555"/>
                      <a:pt x="2939" y="2539"/>
                      <a:pt x="461" y="65"/>
                    </a:cubicBezTo>
                    <a:cubicBezTo>
                      <a:pt x="418" y="22"/>
                      <a:pt x="363" y="0"/>
                      <a:pt x="3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39" name="Google Shape;5930;p38">
            <a:extLst>
              <a:ext uri="{FF2B5EF4-FFF2-40B4-BE49-F238E27FC236}">
                <a16:creationId xmlns:a16="http://schemas.microsoft.com/office/drawing/2014/main" id="{E88956B2-D1D7-1B50-A72B-6CF9C0704296}"/>
              </a:ext>
            </a:extLst>
          </p:cNvPr>
          <p:cNvSpPr txBox="1">
            <a:spLocks/>
          </p:cNvSpPr>
          <p:nvPr/>
        </p:nvSpPr>
        <p:spPr>
          <a:xfrm>
            <a:off x="5525975" y="1415279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資訊封包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Google Shape;5930;p38">
            <a:extLst>
              <a:ext uri="{FF2B5EF4-FFF2-40B4-BE49-F238E27FC236}">
                <a16:creationId xmlns:a16="http://schemas.microsoft.com/office/drawing/2014/main" id="{833F1C13-A2D7-5C95-6B9F-E683E4D04B98}"/>
              </a:ext>
            </a:extLst>
          </p:cNvPr>
          <p:cNvSpPr txBox="1">
            <a:spLocks/>
          </p:cNvSpPr>
          <p:nvPr/>
        </p:nvSpPr>
        <p:spPr>
          <a:xfrm>
            <a:off x="575754" y="2311896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sz="1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執行項目：</a:t>
            </a:r>
            <a:endParaRPr lang="en-US" altLang="zh-TW" sz="1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Google Shape;5930;p38">
            <a:extLst>
              <a:ext uri="{FF2B5EF4-FFF2-40B4-BE49-F238E27FC236}">
                <a16:creationId xmlns:a16="http://schemas.microsoft.com/office/drawing/2014/main" id="{B92CB81B-0A63-D66C-F0A7-023098EED212}"/>
              </a:ext>
            </a:extLst>
          </p:cNvPr>
          <p:cNvSpPr txBox="1">
            <a:spLocks/>
          </p:cNvSpPr>
          <p:nvPr/>
        </p:nvSpPr>
        <p:spPr>
          <a:xfrm>
            <a:off x="48157" y="2617005"/>
            <a:ext cx="2111149" cy="1785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計算玩家狀態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檢查玩家連線狀況</a:t>
            </a:r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(thread)</a:t>
            </a:r>
          </a:p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計算並更新陷阱狀態</a:t>
            </a:r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(thread)</a:t>
            </a:r>
          </a:p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提供</a:t>
            </a:r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client TCP</a:t>
            </a:r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連線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傳送玩家</a:t>
            </a:r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ID</a:t>
            </a:r>
          </a:p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接收</a:t>
            </a:r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client</a:t>
            </a:r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的</a:t>
            </a:r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封包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更新遊戲狀況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廣播遊戲狀況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Google Shape;5930;p38">
            <a:extLst>
              <a:ext uri="{FF2B5EF4-FFF2-40B4-BE49-F238E27FC236}">
                <a16:creationId xmlns:a16="http://schemas.microsoft.com/office/drawing/2014/main" id="{2F9C0F51-EF1C-466E-E9C1-6587958FAEDE}"/>
              </a:ext>
            </a:extLst>
          </p:cNvPr>
          <p:cNvSpPr txBox="1">
            <a:spLocks/>
          </p:cNvSpPr>
          <p:nvPr/>
        </p:nvSpPr>
        <p:spPr>
          <a:xfrm>
            <a:off x="2573857" y="2352028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sz="1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使用技術：</a:t>
            </a:r>
            <a:endParaRPr lang="en-US" altLang="zh-TW" sz="1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Google Shape;5930;p38">
            <a:extLst>
              <a:ext uri="{FF2B5EF4-FFF2-40B4-BE49-F238E27FC236}">
                <a16:creationId xmlns:a16="http://schemas.microsoft.com/office/drawing/2014/main" id="{5E68C818-611A-6F02-1868-E2381DBA8843}"/>
              </a:ext>
            </a:extLst>
          </p:cNvPr>
          <p:cNvSpPr txBox="1">
            <a:spLocks/>
          </p:cNvSpPr>
          <p:nvPr/>
        </p:nvSpPr>
        <p:spPr>
          <a:xfrm>
            <a:off x="2026578" y="2657312"/>
            <a:ext cx="2111149" cy="931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、</a:t>
            </a:r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UDP</a:t>
            </a:r>
          </a:p>
          <a:p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Boardcast</a:t>
            </a:r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廣播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Multi-threads</a:t>
            </a:r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多緒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Non-blocking</a:t>
            </a:r>
            <a:r>
              <a:rPr lang="zh-TW" altLang="en-US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非攔阻模式</a:t>
            </a:r>
            <a:endParaRPr lang="en-US" altLang="zh-TW" sz="1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8E776FF-33C3-F7FE-10AE-059D4AB47158}"/>
              </a:ext>
            </a:extLst>
          </p:cNvPr>
          <p:cNvSpPr/>
          <p:nvPr/>
        </p:nvSpPr>
        <p:spPr>
          <a:xfrm>
            <a:off x="6129639" y="2119459"/>
            <a:ext cx="2796597" cy="28654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dirty="0">
                <a:solidFill>
                  <a:schemeClr val="tx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初始化</a:t>
            </a:r>
            <a:br>
              <a:rPr lang="en-US" altLang="zh-TW" dirty="0">
                <a:solidFill>
                  <a:schemeClr val="tx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dirty="0">
                <a:solidFill>
                  <a:schemeClr val="tx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提供</a:t>
            </a:r>
            <a:r>
              <a:rPr lang="en-US" altLang="zh-TW" dirty="0">
                <a:solidFill>
                  <a:schemeClr val="tx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dirty="0">
                <a:solidFill>
                  <a:schemeClr val="tx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連線</a:t>
            </a:r>
          </a:p>
        </p:txBody>
      </p: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25E3D7FB-F398-397A-9B1C-25B9A92C1F8A}"/>
              </a:ext>
            </a:extLst>
          </p:cNvPr>
          <p:cNvGrpSpPr/>
          <p:nvPr/>
        </p:nvGrpSpPr>
        <p:grpSpPr>
          <a:xfrm>
            <a:off x="4129963" y="2298155"/>
            <a:ext cx="1634886" cy="1087214"/>
            <a:chOff x="4565123" y="2551859"/>
            <a:chExt cx="1634886" cy="108721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0FBF0E6D-CD6A-A727-ABE4-81724E69841B}"/>
                </a:ext>
              </a:extLst>
            </p:cNvPr>
            <p:cNvSpPr/>
            <p:nvPr/>
          </p:nvSpPr>
          <p:spPr>
            <a:xfrm>
              <a:off x="4566468" y="2766488"/>
              <a:ext cx="1417138" cy="872585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每</a:t>
              </a:r>
              <a:r>
                <a:rPr lang="en-US" altLang="zh-TW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5</a:t>
              </a:r>
              <a:r>
                <a:rPr lang="zh-TW" altLang="en-US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秒檢查一次</a:t>
              </a:r>
              <a:br>
                <a:rPr lang="en-US" altLang="zh-TW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en-US" altLang="zh-TW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socket</a:t>
              </a:r>
              <a:r>
                <a:rPr lang="zh-TW" altLang="en-US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連線狀況</a:t>
              </a:r>
              <a:br>
                <a:rPr lang="en-US" altLang="zh-TW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如果檢測到斷線就回報狀況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03E3611C-8194-F77D-18B4-0566894E2EEE}"/>
                </a:ext>
              </a:extLst>
            </p:cNvPr>
            <p:cNvSpPr/>
            <p:nvPr/>
          </p:nvSpPr>
          <p:spPr>
            <a:xfrm>
              <a:off x="4565123" y="2551859"/>
              <a:ext cx="1634886" cy="208334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check_socket_alive()</a:t>
              </a:r>
              <a:endParaRPr lang="zh-TW" altLang="en-US" sz="1000" dirty="0"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53110645-02EC-6F88-8656-D5B4CF58B010}"/>
              </a:ext>
            </a:extLst>
          </p:cNvPr>
          <p:cNvSpPr/>
          <p:nvPr/>
        </p:nvSpPr>
        <p:spPr>
          <a:xfrm>
            <a:off x="6138123" y="1908114"/>
            <a:ext cx="606202" cy="1933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000" dirty="0">
                <a:solidFill>
                  <a:schemeClr val="tx1"/>
                </a:solidFill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rPr>
              <a:t>main()</a:t>
            </a:r>
            <a:endParaRPr lang="zh-TW" altLang="en-US" sz="1000" dirty="0">
              <a:solidFill>
                <a:schemeClr val="tx1"/>
              </a:solidFill>
              <a:latin typeface="Courier New" panose="02070309020205020404" pitchFamily="49" charset="0"/>
              <a:ea typeface="Noto Sans TC" panose="020B0500000000000000" pitchFamily="34" charset="-120"/>
              <a:cs typeface="Courier New" panose="02070309020205020404" pitchFamily="49" charset="0"/>
            </a:endParaRPr>
          </a:p>
        </p:txBody>
      </p:sp>
      <p:grpSp>
        <p:nvGrpSpPr>
          <p:cNvPr id="44" name="群組 43">
            <a:extLst>
              <a:ext uri="{FF2B5EF4-FFF2-40B4-BE49-F238E27FC236}">
                <a16:creationId xmlns:a16="http://schemas.microsoft.com/office/drawing/2014/main" id="{8F504002-77E5-2F5F-B4CC-8586FF406269}"/>
              </a:ext>
            </a:extLst>
          </p:cNvPr>
          <p:cNvGrpSpPr/>
          <p:nvPr/>
        </p:nvGrpSpPr>
        <p:grpSpPr>
          <a:xfrm>
            <a:off x="4147763" y="3687851"/>
            <a:ext cx="1418483" cy="1298616"/>
            <a:chOff x="4565123" y="2551859"/>
            <a:chExt cx="1418483" cy="1298616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0C0FEFC8-A5A9-951F-D027-188D83B34F1A}"/>
                </a:ext>
              </a:extLst>
            </p:cNvPr>
            <p:cNvSpPr/>
            <p:nvPr/>
          </p:nvSpPr>
          <p:spPr>
            <a:xfrm>
              <a:off x="4566468" y="2766488"/>
              <a:ext cx="1417138" cy="1083987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發出陷阱警告廣播</a:t>
              </a:r>
              <a:br>
                <a:rPr lang="en-US" altLang="zh-TW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等待一秒</a:t>
              </a:r>
              <a:br>
                <a:rPr lang="en-US" altLang="zh-TW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發出陷阱啟動廣播</a:t>
              </a:r>
            </a:p>
            <a:p>
              <a:r>
                <a:rPr lang="zh-TW" altLang="en-US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等待兩秒</a:t>
              </a:r>
              <a:endParaRPr lang="en-US" altLang="zh-TW" sz="1200" dirty="0"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  <a:p>
              <a:r>
                <a:rPr lang="zh-TW" altLang="en-US" sz="12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發出陷阱恢復廣播</a:t>
              </a: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45F6FDF1-BC4F-B47E-F7DC-AB8253A731C4}"/>
                </a:ext>
              </a:extLst>
            </p:cNvPr>
            <p:cNvSpPr/>
            <p:nvPr/>
          </p:nvSpPr>
          <p:spPr>
            <a:xfrm>
              <a:off x="4565123" y="2551859"/>
              <a:ext cx="1169970" cy="208334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trap_action()</a:t>
              </a:r>
              <a:endParaRPr lang="zh-TW" altLang="en-US" sz="1000" dirty="0"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</p:grpSp>
      <p:grpSp>
        <p:nvGrpSpPr>
          <p:cNvPr id="5956" name="群組 5955">
            <a:extLst>
              <a:ext uri="{FF2B5EF4-FFF2-40B4-BE49-F238E27FC236}">
                <a16:creationId xmlns:a16="http://schemas.microsoft.com/office/drawing/2014/main" id="{780C2636-5F22-489A-D576-6DA66BE06739}"/>
              </a:ext>
            </a:extLst>
          </p:cNvPr>
          <p:cNvGrpSpPr/>
          <p:nvPr/>
        </p:nvGrpSpPr>
        <p:grpSpPr>
          <a:xfrm>
            <a:off x="6224441" y="2651489"/>
            <a:ext cx="2630907" cy="2219230"/>
            <a:chOff x="6389883" y="2665048"/>
            <a:chExt cx="2630907" cy="2219230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69083CDA-038E-D9FE-C02B-182FBC045672}"/>
                </a:ext>
              </a:extLst>
            </p:cNvPr>
            <p:cNvSpPr/>
            <p:nvPr/>
          </p:nvSpPr>
          <p:spPr>
            <a:xfrm>
              <a:off x="6406665" y="2665048"/>
              <a:ext cx="1728795" cy="257597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check_socket_alive()</a:t>
              </a:r>
              <a:endParaRPr lang="zh-TW" altLang="en-US" sz="1000" dirty="0"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32DD715D-1592-F779-53A2-9DC409DFD730}"/>
                </a:ext>
              </a:extLst>
            </p:cNvPr>
            <p:cNvSpPr/>
            <p:nvPr/>
          </p:nvSpPr>
          <p:spPr>
            <a:xfrm>
              <a:off x="6389883" y="2997615"/>
              <a:ext cx="2630907" cy="1886663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dirty="0">
                  <a:solidFill>
                    <a:schemeClr val="tx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如果有</a:t>
              </a:r>
              <a:r>
                <a:rPr lang="en-US" altLang="zh-TW" dirty="0">
                  <a:solidFill>
                    <a:schemeClr val="tx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client</a:t>
              </a:r>
              <a:r>
                <a:rPr lang="zh-TW" altLang="en-US" dirty="0">
                  <a:solidFill>
                    <a:schemeClr val="tx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進來就回傳玩家</a:t>
              </a:r>
              <a:r>
                <a:rPr lang="en-US" altLang="zh-TW" dirty="0">
                  <a:solidFill>
                    <a:schemeClr val="tx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ID</a:t>
              </a:r>
              <a:br>
                <a: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查看</a:t>
              </a:r>
              <a:r>
                <a: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client</a:t>
              </a:r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端是否有傳送資料</a:t>
              </a:r>
              <a:br>
                <a: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如果是位置封包</a:t>
              </a:r>
              <a:br>
                <a: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   就更新資料跟廣播資訊</a:t>
              </a:r>
              <a:br>
                <a: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   順便判斷是否遊戲結束</a:t>
              </a:r>
              <a:br>
                <a: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如果是陷阱封包</a:t>
              </a:r>
              <a:br>
                <a: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   就啟動</a:t>
              </a:r>
              <a:br>
                <a: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   順便判斷是否遊戲結束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52B5BC67-16F1-C27B-91C5-E25FD563CF6B}"/>
                </a:ext>
              </a:extLst>
            </p:cNvPr>
            <p:cNvSpPr/>
            <p:nvPr/>
          </p:nvSpPr>
          <p:spPr>
            <a:xfrm>
              <a:off x="7190098" y="4374197"/>
              <a:ext cx="1169970" cy="207932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trap_action()</a:t>
              </a:r>
              <a:endParaRPr lang="zh-TW" altLang="en-US" sz="1000" dirty="0"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</p:grpSp>
      <p:sp>
        <p:nvSpPr>
          <p:cNvPr id="5959" name="Google Shape;5930;p38">
            <a:extLst>
              <a:ext uri="{FF2B5EF4-FFF2-40B4-BE49-F238E27FC236}">
                <a16:creationId xmlns:a16="http://schemas.microsoft.com/office/drawing/2014/main" id="{74293EFC-9338-A111-E2E2-10B568753CDA}"/>
              </a:ext>
            </a:extLst>
          </p:cNvPr>
          <p:cNvSpPr txBox="1">
            <a:spLocks/>
          </p:cNvSpPr>
          <p:nvPr/>
        </p:nvSpPr>
        <p:spPr>
          <a:xfrm>
            <a:off x="2398046" y="3715419"/>
            <a:ext cx="1368211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sz="1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使用語言：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571366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9" name="Google Shape;5929;p3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Client</a:t>
            </a:r>
            <a:r>
              <a:rPr lang="zh-TW" altLang="en-US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架構圖</a:t>
            </a:r>
            <a:endParaRPr dirty="0"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5941" name="Google Shape;5941;p38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942" name="Google Shape;5942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5930;p38">
            <a:extLst>
              <a:ext uri="{FF2B5EF4-FFF2-40B4-BE49-F238E27FC236}">
                <a16:creationId xmlns:a16="http://schemas.microsoft.com/office/drawing/2014/main" id="{4982E4FF-2849-8584-BA30-458846460AD0}"/>
              </a:ext>
            </a:extLst>
          </p:cNvPr>
          <p:cNvSpPr txBox="1">
            <a:spLocks/>
          </p:cNvSpPr>
          <p:nvPr/>
        </p:nvSpPr>
        <p:spPr>
          <a:xfrm>
            <a:off x="7039728" y="1749239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/>
              <a:t>server</a:t>
            </a: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265F5A4A-1FD0-70CC-648E-B9C1935DEF23}"/>
              </a:ext>
            </a:extLst>
          </p:cNvPr>
          <p:cNvGrpSpPr/>
          <p:nvPr/>
        </p:nvGrpSpPr>
        <p:grpSpPr>
          <a:xfrm>
            <a:off x="7309392" y="1162705"/>
            <a:ext cx="565436" cy="540239"/>
            <a:chOff x="1617237" y="2266735"/>
            <a:chExt cx="565436" cy="540239"/>
          </a:xfrm>
        </p:grpSpPr>
        <p:sp>
          <p:nvSpPr>
            <p:cNvPr id="15" name="Google Shape;5947;p38">
              <a:extLst>
                <a:ext uri="{FF2B5EF4-FFF2-40B4-BE49-F238E27FC236}">
                  <a16:creationId xmlns:a16="http://schemas.microsoft.com/office/drawing/2014/main" id="{6F9E9D01-BB9E-A719-2AAE-4D06B88A7DC8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948;p38">
              <a:extLst>
                <a:ext uri="{FF2B5EF4-FFF2-40B4-BE49-F238E27FC236}">
                  <a16:creationId xmlns:a16="http://schemas.microsoft.com/office/drawing/2014/main" id="{88E4F988-2A09-BAFD-8A2F-87508297AA52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949;p38">
              <a:extLst>
                <a:ext uri="{FF2B5EF4-FFF2-40B4-BE49-F238E27FC236}">
                  <a16:creationId xmlns:a16="http://schemas.microsoft.com/office/drawing/2014/main" id="{474A3FF8-CF33-9E99-8A21-E46FF33FDC49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950;p38">
              <a:extLst>
                <a:ext uri="{FF2B5EF4-FFF2-40B4-BE49-F238E27FC236}">
                  <a16:creationId xmlns:a16="http://schemas.microsoft.com/office/drawing/2014/main" id="{21D43F87-0429-8BD4-3ED6-736531F34E74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951;p38">
              <a:extLst>
                <a:ext uri="{FF2B5EF4-FFF2-40B4-BE49-F238E27FC236}">
                  <a16:creationId xmlns:a16="http://schemas.microsoft.com/office/drawing/2014/main" id="{A6AE9B5C-F834-B26E-F57C-16F0A798F2BC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952;p38">
              <a:extLst>
                <a:ext uri="{FF2B5EF4-FFF2-40B4-BE49-F238E27FC236}">
                  <a16:creationId xmlns:a16="http://schemas.microsoft.com/office/drawing/2014/main" id="{66D828B7-992D-55CC-F1D0-CF7CAFD22EC4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953;p38">
              <a:extLst>
                <a:ext uri="{FF2B5EF4-FFF2-40B4-BE49-F238E27FC236}">
                  <a16:creationId xmlns:a16="http://schemas.microsoft.com/office/drawing/2014/main" id="{4F423D7E-B3A3-1EE8-6A94-72D1C2001367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954;p38">
              <a:extLst>
                <a:ext uri="{FF2B5EF4-FFF2-40B4-BE49-F238E27FC236}">
                  <a16:creationId xmlns:a16="http://schemas.microsoft.com/office/drawing/2014/main" id="{249ECBDE-A7F5-6DA0-77B2-BD4F618D0023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955;p38">
              <a:extLst>
                <a:ext uri="{FF2B5EF4-FFF2-40B4-BE49-F238E27FC236}">
                  <a16:creationId xmlns:a16="http://schemas.microsoft.com/office/drawing/2014/main" id="{5A462BF0-28DB-E816-C28A-ED2E80AA11C5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956;p38">
              <a:extLst>
                <a:ext uri="{FF2B5EF4-FFF2-40B4-BE49-F238E27FC236}">
                  <a16:creationId xmlns:a16="http://schemas.microsoft.com/office/drawing/2014/main" id="{A0B2DA8E-6E07-31CF-FA61-519CCCD04C37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957;p38">
              <a:extLst>
                <a:ext uri="{FF2B5EF4-FFF2-40B4-BE49-F238E27FC236}">
                  <a16:creationId xmlns:a16="http://schemas.microsoft.com/office/drawing/2014/main" id="{A5D96F20-3C09-82F1-141F-85F78B2F3BEA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958;p38">
              <a:extLst>
                <a:ext uri="{FF2B5EF4-FFF2-40B4-BE49-F238E27FC236}">
                  <a16:creationId xmlns:a16="http://schemas.microsoft.com/office/drawing/2014/main" id="{16047D6B-21FC-5196-601C-C37A11E6114D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959;p38">
              <a:extLst>
                <a:ext uri="{FF2B5EF4-FFF2-40B4-BE49-F238E27FC236}">
                  <a16:creationId xmlns:a16="http://schemas.microsoft.com/office/drawing/2014/main" id="{7E41D774-EE0C-16DC-72D8-963693AD081E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960;p38">
              <a:extLst>
                <a:ext uri="{FF2B5EF4-FFF2-40B4-BE49-F238E27FC236}">
                  <a16:creationId xmlns:a16="http://schemas.microsoft.com/office/drawing/2014/main" id="{E61992C6-D562-D0EF-3D7A-76CDF23EC389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61;p38">
              <a:extLst>
                <a:ext uri="{FF2B5EF4-FFF2-40B4-BE49-F238E27FC236}">
                  <a16:creationId xmlns:a16="http://schemas.microsoft.com/office/drawing/2014/main" id="{6E85FD3D-544F-E0C0-C2A5-5540D4453356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5930;p38">
            <a:extLst>
              <a:ext uri="{FF2B5EF4-FFF2-40B4-BE49-F238E27FC236}">
                <a16:creationId xmlns:a16="http://schemas.microsoft.com/office/drawing/2014/main" id="{878EF681-3071-8B81-C3A2-87548D037777}"/>
              </a:ext>
            </a:extLst>
          </p:cNvPr>
          <p:cNvSpPr txBox="1">
            <a:spLocks/>
          </p:cNvSpPr>
          <p:nvPr/>
        </p:nvSpPr>
        <p:spPr>
          <a:xfrm>
            <a:off x="4057311" y="1885983"/>
            <a:ext cx="112935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en-US" dirty="0"/>
              <a:t>client</a:t>
            </a:r>
          </a:p>
        </p:txBody>
      </p:sp>
      <p:grpSp>
        <p:nvGrpSpPr>
          <p:cNvPr id="50" name="群組 49">
            <a:extLst>
              <a:ext uri="{FF2B5EF4-FFF2-40B4-BE49-F238E27FC236}">
                <a16:creationId xmlns:a16="http://schemas.microsoft.com/office/drawing/2014/main" id="{367F95B2-CF39-CFF5-896B-7268FC2D92C5}"/>
              </a:ext>
            </a:extLst>
          </p:cNvPr>
          <p:cNvGrpSpPr/>
          <p:nvPr/>
        </p:nvGrpSpPr>
        <p:grpSpPr>
          <a:xfrm>
            <a:off x="4326975" y="1299449"/>
            <a:ext cx="565436" cy="540239"/>
            <a:chOff x="1617237" y="2266735"/>
            <a:chExt cx="565436" cy="540239"/>
          </a:xfrm>
        </p:grpSpPr>
        <p:sp>
          <p:nvSpPr>
            <p:cNvPr id="51" name="Google Shape;5947;p38">
              <a:extLst>
                <a:ext uri="{FF2B5EF4-FFF2-40B4-BE49-F238E27FC236}">
                  <a16:creationId xmlns:a16="http://schemas.microsoft.com/office/drawing/2014/main" id="{37B36AC2-A89B-DBC9-41A9-0B31F6D84A88}"/>
                </a:ext>
              </a:extLst>
            </p:cNvPr>
            <p:cNvSpPr/>
            <p:nvPr/>
          </p:nvSpPr>
          <p:spPr>
            <a:xfrm>
              <a:off x="1617237" y="2266735"/>
              <a:ext cx="565436" cy="503983"/>
            </a:xfrm>
            <a:custGeom>
              <a:avLst/>
              <a:gdLst/>
              <a:ahLst/>
              <a:cxnLst/>
              <a:rect l="l" t="t" r="r" b="b"/>
              <a:pathLst>
                <a:path w="21273" h="18961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6185"/>
                  </a:lnTo>
                  <a:lnTo>
                    <a:pt x="1388" y="16185"/>
                  </a:lnTo>
                  <a:lnTo>
                    <a:pt x="1388" y="17573"/>
                  </a:lnTo>
                  <a:lnTo>
                    <a:pt x="7399" y="17573"/>
                  </a:lnTo>
                  <a:lnTo>
                    <a:pt x="7399" y="18961"/>
                  </a:lnTo>
                  <a:lnTo>
                    <a:pt x="13874" y="18961"/>
                  </a:lnTo>
                  <a:lnTo>
                    <a:pt x="13874" y="17573"/>
                  </a:lnTo>
                  <a:lnTo>
                    <a:pt x="19885" y="17573"/>
                  </a:lnTo>
                  <a:lnTo>
                    <a:pt x="19885" y="16185"/>
                  </a:lnTo>
                  <a:lnTo>
                    <a:pt x="21273" y="16185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948;p38">
              <a:extLst>
                <a:ext uri="{FF2B5EF4-FFF2-40B4-BE49-F238E27FC236}">
                  <a16:creationId xmlns:a16="http://schemas.microsoft.com/office/drawing/2014/main" id="{FEEB183F-BCA9-ABF9-7AC4-404C6030B35F}"/>
                </a:ext>
              </a:extLst>
            </p:cNvPr>
            <p:cNvSpPr/>
            <p:nvPr/>
          </p:nvSpPr>
          <p:spPr>
            <a:xfrm>
              <a:off x="1617237" y="2266735"/>
              <a:ext cx="565436" cy="393357"/>
            </a:xfrm>
            <a:custGeom>
              <a:avLst/>
              <a:gdLst/>
              <a:ahLst/>
              <a:cxnLst/>
              <a:rect l="l" t="t" r="r" b="b"/>
              <a:pathLst>
                <a:path w="21273" h="14799" extrusionOk="0">
                  <a:moveTo>
                    <a:pt x="1388" y="1"/>
                  </a:moveTo>
                  <a:lnTo>
                    <a:pt x="1388" y="1387"/>
                  </a:lnTo>
                  <a:lnTo>
                    <a:pt x="0" y="1387"/>
                  </a:lnTo>
                  <a:lnTo>
                    <a:pt x="0" y="14799"/>
                  </a:lnTo>
                  <a:lnTo>
                    <a:pt x="21273" y="14799"/>
                  </a:lnTo>
                  <a:lnTo>
                    <a:pt x="21273" y="1387"/>
                  </a:lnTo>
                  <a:lnTo>
                    <a:pt x="19885" y="1387"/>
                  </a:lnTo>
                  <a:lnTo>
                    <a:pt x="198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949;p38">
              <a:extLst>
                <a:ext uri="{FF2B5EF4-FFF2-40B4-BE49-F238E27FC236}">
                  <a16:creationId xmlns:a16="http://schemas.microsoft.com/office/drawing/2014/main" id="{FA71D13F-D629-A105-4314-C4C87DAD4A9C}"/>
                </a:ext>
              </a:extLst>
            </p:cNvPr>
            <p:cNvSpPr/>
            <p:nvPr/>
          </p:nvSpPr>
          <p:spPr>
            <a:xfrm>
              <a:off x="1690970" y="2524853"/>
              <a:ext cx="36920" cy="36893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950;p38">
              <a:extLst>
                <a:ext uri="{FF2B5EF4-FFF2-40B4-BE49-F238E27FC236}">
                  <a16:creationId xmlns:a16="http://schemas.microsoft.com/office/drawing/2014/main" id="{66981BA2-6F9D-4FB7-A6FF-9FF93DDB30D5}"/>
                </a:ext>
              </a:extLst>
            </p:cNvPr>
            <p:cNvSpPr/>
            <p:nvPr/>
          </p:nvSpPr>
          <p:spPr>
            <a:xfrm>
              <a:off x="1727863" y="2487960"/>
              <a:ext cx="36866" cy="36920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1387" y="1389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951;p38">
              <a:extLst>
                <a:ext uri="{FF2B5EF4-FFF2-40B4-BE49-F238E27FC236}">
                  <a16:creationId xmlns:a16="http://schemas.microsoft.com/office/drawing/2014/main" id="{A498CE0F-2EC9-8155-8326-2F18975DC341}"/>
                </a:ext>
              </a:extLst>
            </p:cNvPr>
            <p:cNvSpPr/>
            <p:nvPr/>
          </p:nvSpPr>
          <p:spPr>
            <a:xfrm>
              <a:off x="1764703" y="2451120"/>
              <a:ext cx="36920" cy="36866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952;p38">
              <a:extLst>
                <a:ext uri="{FF2B5EF4-FFF2-40B4-BE49-F238E27FC236}">
                  <a16:creationId xmlns:a16="http://schemas.microsoft.com/office/drawing/2014/main" id="{6C510421-ACA8-7D3D-0E5D-A164C6F35F0E}"/>
                </a:ext>
              </a:extLst>
            </p:cNvPr>
            <p:cNvSpPr/>
            <p:nvPr/>
          </p:nvSpPr>
          <p:spPr>
            <a:xfrm>
              <a:off x="1801596" y="2414227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953;p38">
              <a:extLst>
                <a:ext uri="{FF2B5EF4-FFF2-40B4-BE49-F238E27FC236}">
                  <a16:creationId xmlns:a16="http://schemas.microsoft.com/office/drawing/2014/main" id="{21896865-873C-92A7-EFB7-0877E6BC1D2E}"/>
                </a:ext>
              </a:extLst>
            </p:cNvPr>
            <p:cNvSpPr/>
            <p:nvPr/>
          </p:nvSpPr>
          <p:spPr>
            <a:xfrm>
              <a:off x="1838462" y="237733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1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954;p38">
              <a:extLst>
                <a:ext uri="{FF2B5EF4-FFF2-40B4-BE49-F238E27FC236}">
                  <a16:creationId xmlns:a16="http://schemas.microsoft.com/office/drawing/2014/main" id="{81F92F7C-96CC-A5DF-CDA6-BDFD32A1D7DE}"/>
                </a:ext>
              </a:extLst>
            </p:cNvPr>
            <p:cNvSpPr/>
            <p:nvPr/>
          </p:nvSpPr>
          <p:spPr>
            <a:xfrm>
              <a:off x="1875355" y="2340494"/>
              <a:ext cx="36920" cy="36920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55;p38">
              <a:extLst>
                <a:ext uri="{FF2B5EF4-FFF2-40B4-BE49-F238E27FC236}">
                  <a16:creationId xmlns:a16="http://schemas.microsoft.com/office/drawing/2014/main" id="{BF9B101B-BFDF-D73E-F1B6-DE4A753221C8}"/>
                </a:ext>
              </a:extLst>
            </p:cNvPr>
            <p:cNvSpPr/>
            <p:nvPr/>
          </p:nvSpPr>
          <p:spPr>
            <a:xfrm>
              <a:off x="1617237" y="2266735"/>
              <a:ext cx="221252" cy="221252"/>
            </a:xfrm>
            <a:custGeom>
              <a:avLst/>
              <a:gdLst/>
              <a:ahLst/>
              <a:cxnLst/>
              <a:rect l="l" t="t" r="r" b="b"/>
              <a:pathLst>
                <a:path w="8324" h="8324" extrusionOk="0">
                  <a:moveTo>
                    <a:pt x="5549" y="1"/>
                  </a:moveTo>
                  <a:lnTo>
                    <a:pt x="5549" y="1387"/>
                  </a:lnTo>
                  <a:lnTo>
                    <a:pt x="5549" y="2775"/>
                  </a:lnTo>
                  <a:lnTo>
                    <a:pt x="4162" y="2775"/>
                  </a:lnTo>
                  <a:lnTo>
                    <a:pt x="4162" y="4162"/>
                  </a:lnTo>
                  <a:lnTo>
                    <a:pt x="2775" y="4162"/>
                  </a:lnTo>
                  <a:lnTo>
                    <a:pt x="2775" y="5549"/>
                  </a:lnTo>
                  <a:lnTo>
                    <a:pt x="0" y="5549"/>
                  </a:lnTo>
                  <a:lnTo>
                    <a:pt x="0" y="8324"/>
                  </a:lnTo>
                  <a:lnTo>
                    <a:pt x="2775" y="8324"/>
                  </a:lnTo>
                  <a:lnTo>
                    <a:pt x="2775" y="6937"/>
                  </a:lnTo>
                  <a:lnTo>
                    <a:pt x="4162" y="6937"/>
                  </a:lnTo>
                  <a:lnTo>
                    <a:pt x="4162" y="5549"/>
                  </a:lnTo>
                  <a:lnTo>
                    <a:pt x="5549" y="5549"/>
                  </a:lnTo>
                  <a:lnTo>
                    <a:pt x="5549" y="4162"/>
                  </a:lnTo>
                  <a:lnTo>
                    <a:pt x="6937" y="4162"/>
                  </a:lnTo>
                  <a:lnTo>
                    <a:pt x="6937" y="2775"/>
                  </a:lnTo>
                  <a:lnTo>
                    <a:pt x="8323" y="2775"/>
                  </a:lnTo>
                  <a:lnTo>
                    <a:pt x="8323" y="1387"/>
                  </a:lnTo>
                  <a:lnTo>
                    <a:pt x="8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956;p38">
              <a:extLst>
                <a:ext uri="{FF2B5EF4-FFF2-40B4-BE49-F238E27FC236}">
                  <a16:creationId xmlns:a16="http://schemas.microsoft.com/office/drawing/2014/main" id="{C7E05316-5731-AC3A-64EF-F87960BCD9DC}"/>
                </a:ext>
              </a:extLst>
            </p:cNvPr>
            <p:cNvSpPr/>
            <p:nvPr/>
          </p:nvSpPr>
          <p:spPr>
            <a:xfrm>
              <a:off x="1912248" y="2266735"/>
              <a:ext cx="36866" cy="73786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0" y="2775"/>
                  </a:lnTo>
                  <a:lnTo>
                    <a:pt x="1387" y="2775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957;p38">
              <a:extLst>
                <a:ext uri="{FF2B5EF4-FFF2-40B4-BE49-F238E27FC236}">
                  <a16:creationId xmlns:a16="http://schemas.microsoft.com/office/drawing/2014/main" id="{802AA356-2083-E55C-17A9-9B1C47B499F3}"/>
                </a:ext>
              </a:extLst>
            </p:cNvPr>
            <p:cNvSpPr/>
            <p:nvPr/>
          </p:nvSpPr>
          <p:spPr>
            <a:xfrm>
              <a:off x="1617237" y="2561720"/>
              <a:ext cx="73759" cy="36920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2775" y="1388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958;p38">
              <a:extLst>
                <a:ext uri="{FF2B5EF4-FFF2-40B4-BE49-F238E27FC236}">
                  <a16:creationId xmlns:a16="http://schemas.microsoft.com/office/drawing/2014/main" id="{EEBD8158-E173-6EDD-41C3-4E0633F498D6}"/>
                </a:ext>
              </a:extLst>
            </p:cNvPr>
            <p:cNvSpPr/>
            <p:nvPr/>
          </p:nvSpPr>
          <p:spPr>
            <a:xfrm>
              <a:off x="1617237" y="2303601"/>
              <a:ext cx="565436" cy="393330"/>
            </a:xfrm>
            <a:custGeom>
              <a:avLst/>
              <a:gdLst/>
              <a:ahLst/>
              <a:cxnLst/>
              <a:rect l="l" t="t" r="r" b="b"/>
              <a:pathLst>
                <a:path w="21273" h="14798" extrusionOk="0">
                  <a:moveTo>
                    <a:pt x="0" y="0"/>
                  </a:moveTo>
                  <a:lnTo>
                    <a:pt x="0" y="14798"/>
                  </a:lnTo>
                  <a:lnTo>
                    <a:pt x="1388" y="14798"/>
                  </a:lnTo>
                  <a:lnTo>
                    <a:pt x="1388" y="13412"/>
                  </a:lnTo>
                  <a:lnTo>
                    <a:pt x="19885" y="13412"/>
                  </a:lnTo>
                  <a:lnTo>
                    <a:pt x="19885" y="14798"/>
                  </a:lnTo>
                  <a:lnTo>
                    <a:pt x="21273" y="14798"/>
                  </a:lnTo>
                  <a:lnTo>
                    <a:pt x="21273" y="0"/>
                  </a:lnTo>
                  <a:lnTo>
                    <a:pt x="19885" y="0"/>
                  </a:lnTo>
                  <a:lnTo>
                    <a:pt x="19885" y="12024"/>
                  </a:lnTo>
                  <a:lnTo>
                    <a:pt x="1388" y="12024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959;p38">
              <a:extLst>
                <a:ext uri="{FF2B5EF4-FFF2-40B4-BE49-F238E27FC236}">
                  <a16:creationId xmlns:a16="http://schemas.microsoft.com/office/drawing/2014/main" id="{E69E0916-61DC-DCA1-42AB-A8962041B878}"/>
                </a:ext>
              </a:extLst>
            </p:cNvPr>
            <p:cNvSpPr/>
            <p:nvPr/>
          </p:nvSpPr>
          <p:spPr>
            <a:xfrm>
              <a:off x="1752437" y="2770054"/>
              <a:ext cx="295038" cy="36920"/>
            </a:xfrm>
            <a:custGeom>
              <a:avLst/>
              <a:gdLst/>
              <a:ahLst/>
              <a:cxnLst/>
              <a:rect l="l" t="t" r="r" b="b"/>
              <a:pathLst>
                <a:path w="111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1100" y="1388"/>
                  </a:lnTo>
                  <a:lnTo>
                    <a:pt x="111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960;p38">
              <a:extLst>
                <a:ext uri="{FF2B5EF4-FFF2-40B4-BE49-F238E27FC236}">
                  <a16:creationId xmlns:a16="http://schemas.microsoft.com/office/drawing/2014/main" id="{5686AB0F-0A7A-84A1-F4D8-B0C8BC5E8859}"/>
                </a:ext>
              </a:extLst>
            </p:cNvPr>
            <p:cNvSpPr/>
            <p:nvPr/>
          </p:nvSpPr>
          <p:spPr>
            <a:xfrm>
              <a:off x="1654130" y="2266735"/>
              <a:ext cx="491650" cy="36893"/>
            </a:xfrm>
            <a:custGeom>
              <a:avLst/>
              <a:gdLst/>
              <a:ahLst/>
              <a:cxnLst/>
              <a:rect l="l" t="t" r="r" b="b"/>
              <a:pathLst>
                <a:path w="1849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497" y="1387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961;p38">
              <a:extLst>
                <a:ext uri="{FF2B5EF4-FFF2-40B4-BE49-F238E27FC236}">
                  <a16:creationId xmlns:a16="http://schemas.microsoft.com/office/drawing/2014/main" id="{C84D0F4D-89E2-B322-23A0-5696668E6A44}"/>
                </a:ext>
              </a:extLst>
            </p:cNvPr>
            <p:cNvSpPr/>
            <p:nvPr/>
          </p:nvSpPr>
          <p:spPr>
            <a:xfrm>
              <a:off x="1654130" y="2696905"/>
              <a:ext cx="491650" cy="73813"/>
            </a:xfrm>
            <a:custGeom>
              <a:avLst/>
              <a:gdLst/>
              <a:ahLst/>
              <a:cxnLst/>
              <a:rect l="l" t="t" r="r" b="b"/>
              <a:pathLst>
                <a:path w="18497" h="2777" extrusionOk="0">
                  <a:moveTo>
                    <a:pt x="0" y="1"/>
                  </a:moveTo>
                  <a:lnTo>
                    <a:pt x="0" y="1389"/>
                  </a:lnTo>
                  <a:lnTo>
                    <a:pt x="6011" y="1389"/>
                  </a:lnTo>
                  <a:lnTo>
                    <a:pt x="6011" y="2777"/>
                  </a:lnTo>
                  <a:lnTo>
                    <a:pt x="7399" y="2777"/>
                  </a:lnTo>
                  <a:lnTo>
                    <a:pt x="7399" y="1389"/>
                  </a:lnTo>
                  <a:lnTo>
                    <a:pt x="11098" y="1389"/>
                  </a:lnTo>
                  <a:lnTo>
                    <a:pt x="11098" y="2777"/>
                  </a:lnTo>
                  <a:lnTo>
                    <a:pt x="12486" y="2777"/>
                  </a:lnTo>
                  <a:lnTo>
                    <a:pt x="12486" y="1389"/>
                  </a:lnTo>
                  <a:lnTo>
                    <a:pt x="18497" y="1389"/>
                  </a:lnTo>
                  <a:lnTo>
                    <a:pt x="184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3" name="Google Shape;5721;p33">
            <a:extLst>
              <a:ext uri="{FF2B5EF4-FFF2-40B4-BE49-F238E27FC236}">
                <a16:creationId xmlns:a16="http://schemas.microsoft.com/office/drawing/2014/main" id="{BA975238-B281-A59C-21CC-81CCB1C8B1EE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6074" name="Google Shape;5722;p33">
              <a:extLst>
                <a:ext uri="{FF2B5EF4-FFF2-40B4-BE49-F238E27FC236}">
                  <a16:creationId xmlns:a16="http://schemas.microsoft.com/office/drawing/2014/main" id="{410B2414-16E4-59DF-DC8E-C662E04A8D8D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5723;p33">
              <a:extLst>
                <a:ext uri="{FF2B5EF4-FFF2-40B4-BE49-F238E27FC236}">
                  <a16:creationId xmlns:a16="http://schemas.microsoft.com/office/drawing/2014/main" id="{9926FD53-FA08-8217-C7F1-CC74F17D00A1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5724;p33">
              <a:extLst>
                <a:ext uri="{FF2B5EF4-FFF2-40B4-BE49-F238E27FC236}">
                  <a16:creationId xmlns:a16="http://schemas.microsoft.com/office/drawing/2014/main" id="{537EBBB0-66E2-D3CE-6C11-CDFCC9722BD5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5725;p33">
              <a:extLst>
                <a:ext uri="{FF2B5EF4-FFF2-40B4-BE49-F238E27FC236}">
                  <a16:creationId xmlns:a16="http://schemas.microsoft.com/office/drawing/2014/main" id="{980AEB9E-E2ED-15B3-C490-5472ECA93BDB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5632;p63">
            <a:extLst>
              <a:ext uri="{FF2B5EF4-FFF2-40B4-BE49-F238E27FC236}">
                <a16:creationId xmlns:a16="http://schemas.microsoft.com/office/drawing/2014/main" id="{378DB605-0335-35D7-B4D1-9F7CF844AAAF}"/>
              </a:ext>
            </a:extLst>
          </p:cNvPr>
          <p:cNvGrpSpPr/>
          <p:nvPr/>
        </p:nvGrpSpPr>
        <p:grpSpPr>
          <a:xfrm>
            <a:off x="3294484" y="1225121"/>
            <a:ext cx="505157" cy="770911"/>
            <a:chOff x="3797428" y="2072734"/>
            <a:chExt cx="156200" cy="238374"/>
          </a:xfrm>
        </p:grpSpPr>
        <p:sp>
          <p:nvSpPr>
            <p:cNvPr id="3" name="Google Shape;15639;p63">
              <a:extLst>
                <a:ext uri="{FF2B5EF4-FFF2-40B4-BE49-F238E27FC236}">
                  <a16:creationId xmlns:a16="http://schemas.microsoft.com/office/drawing/2014/main" id="{2D77E5ED-0995-62BB-3BD3-286786AD709E}"/>
                </a:ext>
              </a:extLst>
            </p:cNvPr>
            <p:cNvSpPr/>
            <p:nvPr/>
          </p:nvSpPr>
          <p:spPr>
            <a:xfrm>
              <a:off x="3797428" y="2151790"/>
              <a:ext cx="33241" cy="80000"/>
            </a:xfrm>
            <a:custGeom>
              <a:avLst/>
              <a:gdLst/>
              <a:ahLst/>
              <a:cxnLst/>
              <a:rect l="l" t="t" r="r" b="b"/>
              <a:pathLst>
                <a:path w="1269" h="3054" extrusionOk="0">
                  <a:moveTo>
                    <a:pt x="310" y="1"/>
                  </a:moveTo>
                  <a:cubicBezTo>
                    <a:pt x="142" y="1"/>
                    <a:pt x="0" y="217"/>
                    <a:pt x="158" y="374"/>
                  </a:cubicBezTo>
                  <a:cubicBezTo>
                    <a:pt x="795" y="1012"/>
                    <a:pt x="795" y="2046"/>
                    <a:pt x="158" y="2687"/>
                  </a:cubicBezTo>
                  <a:cubicBezTo>
                    <a:pt x="72" y="2769"/>
                    <a:pt x="72" y="2907"/>
                    <a:pt x="158" y="2989"/>
                  </a:cubicBezTo>
                  <a:cubicBezTo>
                    <a:pt x="199" y="3032"/>
                    <a:pt x="254" y="3053"/>
                    <a:pt x="309" y="3053"/>
                  </a:cubicBezTo>
                  <a:cubicBezTo>
                    <a:pt x="364" y="3053"/>
                    <a:pt x="420" y="3032"/>
                    <a:pt x="463" y="2989"/>
                  </a:cubicBezTo>
                  <a:cubicBezTo>
                    <a:pt x="1268" y="2183"/>
                    <a:pt x="1268" y="874"/>
                    <a:pt x="463" y="69"/>
                  </a:cubicBezTo>
                  <a:cubicBezTo>
                    <a:pt x="415" y="21"/>
                    <a:pt x="361" y="1"/>
                    <a:pt x="310" y="1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5640;p63">
              <a:extLst>
                <a:ext uri="{FF2B5EF4-FFF2-40B4-BE49-F238E27FC236}">
                  <a16:creationId xmlns:a16="http://schemas.microsoft.com/office/drawing/2014/main" id="{750D9314-E2E2-97FA-5A7C-E75149D0FD09}"/>
                </a:ext>
              </a:extLst>
            </p:cNvPr>
            <p:cNvSpPr/>
            <p:nvPr/>
          </p:nvSpPr>
          <p:spPr>
            <a:xfrm>
              <a:off x="3837427" y="2111764"/>
              <a:ext cx="55271" cy="159947"/>
            </a:xfrm>
            <a:custGeom>
              <a:avLst/>
              <a:gdLst/>
              <a:ahLst/>
              <a:cxnLst/>
              <a:rect l="l" t="t" r="r" b="b"/>
              <a:pathLst>
                <a:path w="2110" h="6106" extrusionOk="0">
                  <a:moveTo>
                    <a:pt x="310" y="1"/>
                  </a:moveTo>
                  <a:cubicBezTo>
                    <a:pt x="144" y="1"/>
                    <a:pt x="1" y="216"/>
                    <a:pt x="156" y="374"/>
                  </a:cubicBezTo>
                  <a:cubicBezTo>
                    <a:pt x="1636" y="1854"/>
                    <a:pt x="1636" y="4256"/>
                    <a:pt x="156" y="5737"/>
                  </a:cubicBezTo>
                  <a:cubicBezTo>
                    <a:pt x="74" y="5822"/>
                    <a:pt x="74" y="5959"/>
                    <a:pt x="156" y="6042"/>
                  </a:cubicBezTo>
                  <a:cubicBezTo>
                    <a:pt x="199" y="6085"/>
                    <a:pt x="254" y="6106"/>
                    <a:pt x="310" y="6106"/>
                  </a:cubicBezTo>
                  <a:cubicBezTo>
                    <a:pt x="365" y="6106"/>
                    <a:pt x="420" y="6085"/>
                    <a:pt x="461" y="6042"/>
                  </a:cubicBezTo>
                  <a:cubicBezTo>
                    <a:pt x="2109" y="4390"/>
                    <a:pt x="2109" y="1717"/>
                    <a:pt x="461" y="69"/>
                  </a:cubicBezTo>
                  <a:cubicBezTo>
                    <a:pt x="413" y="21"/>
                    <a:pt x="360" y="1"/>
                    <a:pt x="310" y="1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641;p63">
              <a:extLst>
                <a:ext uri="{FF2B5EF4-FFF2-40B4-BE49-F238E27FC236}">
                  <a16:creationId xmlns:a16="http://schemas.microsoft.com/office/drawing/2014/main" id="{B6EFAE64-7749-5B62-B9FE-6739B0A90C23}"/>
                </a:ext>
              </a:extLst>
            </p:cNvPr>
            <p:cNvSpPr/>
            <p:nvPr/>
          </p:nvSpPr>
          <p:spPr>
            <a:xfrm>
              <a:off x="3876641" y="2072734"/>
              <a:ext cx="76987" cy="238374"/>
            </a:xfrm>
            <a:custGeom>
              <a:avLst/>
              <a:gdLst/>
              <a:ahLst/>
              <a:cxnLst/>
              <a:rect l="l" t="t" r="r" b="b"/>
              <a:pathLst>
                <a:path w="2939" h="9100" extrusionOk="0">
                  <a:moveTo>
                    <a:pt x="307" y="0"/>
                  </a:moveTo>
                  <a:cubicBezTo>
                    <a:pt x="252" y="0"/>
                    <a:pt x="197" y="22"/>
                    <a:pt x="156" y="65"/>
                  </a:cubicBezTo>
                  <a:cubicBezTo>
                    <a:pt x="71" y="147"/>
                    <a:pt x="71" y="284"/>
                    <a:pt x="156" y="370"/>
                  </a:cubicBezTo>
                  <a:cubicBezTo>
                    <a:pt x="2459" y="2673"/>
                    <a:pt x="2459" y="6421"/>
                    <a:pt x="156" y="8728"/>
                  </a:cubicBezTo>
                  <a:cubicBezTo>
                    <a:pt x="1" y="8883"/>
                    <a:pt x="145" y="9099"/>
                    <a:pt x="312" y="9099"/>
                  </a:cubicBezTo>
                  <a:cubicBezTo>
                    <a:pt x="362" y="9099"/>
                    <a:pt x="414" y="9079"/>
                    <a:pt x="461" y="9033"/>
                  </a:cubicBezTo>
                  <a:cubicBezTo>
                    <a:pt x="2939" y="6555"/>
                    <a:pt x="2939" y="2539"/>
                    <a:pt x="461" y="65"/>
                  </a:cubicBezTo>
                  <a:cubicBezTo>
                    <a:pt x="418" y="22"/>
                    <a:pt x="363" y="0"/>
                    <a:pt x="307" y="0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0" name="Google Shape;6764;p42">
            <a:extLst>
              <a:ext uri="{FF2B5EF4-FFF2-40B4-BE49-F238E27FC236}">
                <a16:creationId xmlns:a16="http://schemas.microsoft.com/office/drawing/2014/main" id="{76261830-DD49-4813-A1E7-A58336361E73}"/>
              </a:ext>
            </a:extLst>
          </p:cNvPr>
          <p:cNvSpPr txBox="1">
            <a:spLocks/>
          </p:cNvSpPr>
          <p:nvPr/>
        </p:nvSpPr>
        <p:spPr>
          <a:xfrm>
            <a:off x="2064919" y="896146"/>
            <a:ext cx="930234" cy="166694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 algn="ctr">
              <a:spcAft>
                <a:spcPts val="1600"/>
              </a:spcAft>
              <a:buFont typeface="Advent Pro Medium"/>
              <a:buNone/>
            </a:pP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玩家位置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玩家退出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切換觀戰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陷阱警告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陷阱觸發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陷阱恢復</a:t>
            </a:r>
            <a:br>
              <a:rPr lang="en-US" altLang="zh-TW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tx2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遊戲結束</a:t>
            </a:r>
            <a:endParaRPr lang="en-US" altLang="zh-TW" sz="1400" dirty="0">
              <a:solidFill>
                <a:schemeClr val="tx2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42" name="Google Shape;5752;p34">
            <a:extLst>
              <a:ext uri="{FF2B5EF4-FFF2-40B4-BE49-F238E27FC236}">
                <a16:creationId xmlns:a16="http://schemas.microsoft.com/office/drawing/2014/main" id="{CFB2DAF6-C7CC-799B-50C1-E1DDD85D1DF3}"/>
              </a:ext>
            </a:extLst>
          </p:cNvPr>
          <p:cNvGrpSpPr/>
          <p:nvPr/>
        </p:nvGrpSpPr>
        <p:grpSpPr>
          <a:xfrm>
            <a:off x="294642" y="1103693"/>
            <a:ext cx="679813" cy="781834"/>
            <a:chOff x="4191725" y="1823525"/>
            <a:chExt cx="462450" cy="531850"/>
          </a:xfrm>
        </p:grpSpPr>
        <p:sp>
          <p:nvSpPr>
            <p:cNvPr id="5909" name="Google Shape;5753;p34">
              <a:extLst>
                <a:ext uri="{FF2B5EF4-FFF2-40B4-BE49-F238E27FC236}">
                  <a16:creationId xmlns:a16="http://schemas.microsoft.com/office/drawing/2014/main" id="{F1B08312-B4F2-BB5D-9234-64845139FC49}"/>
                </a:ext>
              </a:extLst>
            </p:cNvPr>
            <p:cNvSpPr/>
            <p:nvPr/>
          </p:nvSpPr>
          <p:spPr>
            <a:xfrm>
              <a:off x="4191725" y="1823525"/>
              <a:ext cx="462450" cy="531850"/>
            </a:xfrm>
            <a:custGeom>
              <a:avLst/>
              <a:gdLst/>
              <a:ahLst/>
              <a:cxnLst/>
              <a:rect l="l" t="t" r="r" b="b"/>
              <a:pathLst>
                <a:path w="18498" h="21274" extrusionOk="0">
                  <a:moveTo>
                    <a:pt x="6474" y="1"/>
                  </a:moveTo>
                  <a:lnTo>
                    <a:pt x="6474" y="1389"/>
                  </a:lnTo>
                  <a:lnTo>
                    <a:pt x="5087" y="1389"/>
                  </a:lnTo>
                  <a:lnTo>
                    <a:pt x="5087" y="2775"/>
                  </a:lnTo>
                  <a:lnTo>
                    <a:pt x="3699" y="2775"/>
                  </a:lnTo>
                  <a:lnTo>
                    <a:pt x="3699" y="4163"/>
                  </a:lnTo>
                  <a:lnTo>
                    <a:pt x="2313" y="4163"/>
                  </a:lnTo>
                  <a:lnTo>
                    <a:pt x="2313" y="14336"/>
                  </a:lnTo>
                  <a:lnTo>
                    <a:pt x="1387" y="14336"/>
                  </a:lnTo>
                  <a:lnTo>
                    <a:pt x="1387" y="15724"/>
                  </a:lnTo>
                  <a:lnTo>
                    <a:pt x="1" y="15724"/>
                  </a:lnTo>
                  <a:lnTo>
                    <a:pt x="1" y="18499"/>
                  </a:lnTo>
                  <a:lnTo>
                    <a:pt x="5550" y="18499"/>
                  </a:lnTo>
                  <a:lnTo>
                    <a:pt x="5550" y="19885"/>
                  </a:lnTo>
                  <a:lnTo>
                    <a:pt x="6938" y="19885"/>
                  </a:lnTo>
                  <a:lnTo>
                    <a:pt x="6938" y="21273"/>
                  </a:lnTo>
                  <a:lnTo>
                    <a:pt x="11562" y="21273"/>
                  </a:lnTo>
                  <a:lnTo>
                    <a:pt x="11562" y="19885"/>
                  </a:lnTo>
                  <a:lnTo>
                    <a:pt x="12949" y="19885"/>
                  </a:lnTo>
                  <a:lnTo>
                    <a:pt x="12949" y="18499"/>
                  </a:lnTo>
                  <a:lnTo>
                    <a:pt x="18497" y="18499"/>
                  </a:lnTo>
                  <a:lnTo>
                    <a:pt x="18497" y="15724"/>
                  </a:lnTo>
                  <a:lnTo>
                    <a:pt x="17111" y="15724"/>
                  </a:lnTo>
                  <a:lnTo>
                    <a:pt x="17111" y="14336"/>
                  </a:lnTo>
                  <a:lnTo>
                    <a:pt x="16187" y="14336"/>
                  </a:lnTo>
                  <a:lnTo>
                    <a:pt x="16187" y="4163"/>
                  </a:lnTo>
                  <a:lnTo>
                    <a:pt x="14799" y="4163"/>
                  </a:lnTo>
                  <a:lnTo>
                    <a:pt x="14799" y="2775"/>
                  </a:lnTo>
                  <a:lnTo>
                    <a:pt x="13411" y="2775"/>
                  </a:lnTo>
                  <a:lnTo>
                    <a:pt x="13411" y="1389"/>
                  </a:lnTo>
                  <a:lnTo>
                    <a:pt x="12024" y="1389"/>
                  </a:lnTo>
                  <a:lnTo>
                    <a:pt x="1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754;p34">
              <a:extLst>
                <a:ext uri="{FF2B5EF4-FFF2-40B4-BE49-F238E27FC236}">
                  <a16:creationId xmlns:a16="http://schemas.microsoft.com/office/drawing/2014/main" id="{59CA5D63-3CE7-B0F6-35E7-9B9A2BE64803}"/>
                </a:ext>
              </a:extLst>
            </p:cNvPr>
            <p:cNvSpPr/>
            <p:nvPr/>
          </p:nvSpPr>
          <p:spPr>
            <a:xfrm>
              <a:off x="4191725" y="2147225"/>
              <a:ext cx="462450" cy="138775"/>
            </a:xfrm>
            <a:custGeom>
              <a:avLst/>
              <a:gdLst/>
              <a:ahLst/>
              <a:cxnLst/>
              <a:rect l="l" t="t" r="r" b="b"/>
              <a:pathLst>
                <a:path w="18498" h="5551" extrusionOk="0">
                  <a:moveTo>
                    <a:pt x="2313" y="1"/>
                  </a:moveTo>
                  <a:lnTo>
                    <a:pt x="2313" y="1388"/>
                  </a:lnTo>
                  <a:lnTo>
                    <a:pt x="1387" y="1388"/>
                  </a:lnTo>
                  <a:lnTo>
                    <a:pt x="1387" y="2776"/>
                  </a:lnTo>
                  <a:lnTo>
                    <a:pt x="1" y="2776"/>
                  </a:lnTo>
                  <a:lnTo>
                    <a:pt x="1" y="5551"/>
                  </a:lnTo>
                  <a:lnTo>
                    <a:pt x="18497" y="5551"/>
                  </a:lnTo>
                  <a:lnTo>
                    <a:pt x="18497" y="2776"/>
                  </a:lnTo>
                  <a:lnTo>
                    <a:pt x="17111" y="2776"/>
                  </a:lnTo>
                  <a:lnTo>
                    <a:pt x="17111" y="1388"/>
                  </a:lnTo>
                  <a:lnTo>
                    <a:pt x="16187" y="1388"/>
                  </a:lnTo>
                  <a:lnTo>
                    <a:pt x="161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755;p34">
              <a:extLst>
                <a:ext uri="{FF2B5EF4-FFF2-40B4-BE49-F238E27FC236}">
                  <a16:creationId xmlns:a16="http://schemas.microsoft.com/office/drawing/2014/main" id="{674F7CA0-4A14-033C-6ED5-F74B97A087FC}"/>
                </a:ext>
              </a:extLst>
            </p:cNvPr>
            <p:cNvSpPr/>
            <p:nvPr/>
          </p:nvSpPr>
          <p:spPr>
            <a:xfrm>
              <a:off x="4249525" y="1846650"/>
              <a:ext cx="127200" cy="335300"/>
            </a:xfrm>
            <a:custGeom>
              <a:avLst/>
              <a:gdLst/>
              <a:ahLst/>
              <a:cxnLst/>
              <a:rect l="l" t="t" r="r" b="b"/>
              <a:pathLst>
                <a:path w="5088" h="13412" extrusionOk="0">
                  <a:moveTo>
                    <a:pt x="4162" y="0"/>
                  </a:moveTo>
                  <a:lnTo>
                    <a:pt x="4162" y="464"/>
                  </a:lnTo>
                  <a:lnTo>
                    <a:pt x="2775" y="464"/>
                  </a:lnTo>
                  <a:lnTo>
                    <a:pt x="2775" y="1388"/>
                  </a:lnTo>
                  <a:lnTo>
                    <a:pt x="2775" y="1850"/>
                  </a:lnTo>
                  <a:lnTo>
                    <a:pt x="1387" y="1850"/>
                  </a:lnTo>
                  <a:lnTo>
                    <a:pt x="1387" y="3238"/>
                  </a:lnTo>
                  <a:lnTo>
                    <a:pt x="1" y="3238"/>
                  </a:lnTo>
                  <a:lnTo>
                    <a:pt x="1" y="13411"/>
                  </a:lnTo>
                  <a:lnTo>
                    <a:pt x="2313" y="13411"/>
                  </a:lnTo>
                  <a:lnTo>
                    <a:pt x="2313" y="3238"/>
                  </a:lnTo>
                  <a:lnTo>
                    <a:pt x="2775" y="3238"/>
                  </a:lnTo>
                  <a:lnTo>
                    <a:pt x="2775" y="2774"/>
                  </a:lnTo>
                  <a:lnTo>
                    <a:pt x="3700" y="2774"/>
                  </a:lnTo>
                  <a:lnTo>
                    <a:pt x="3700" y="1850"/>
                  </a:lnTo>
                  <a:lnTo>
                    <a:pt x="4162" y="1850"/>
                  </a:lnTo>
                  <a:lnTo>
                    <a:pt x="4162" y="1388"/>
                  </a:lnTo>
                  <a:lnTo>
                    <a:pt x="5088" y="1388"/>
                  </a:lnTo>
                  <a:lnTo>
                    <a:pt x="5088" y="464"/>
                  </a:lnTo>
                  <a:lnTo>
                    <a:pt x="50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756;p34">
              <a:extLst>
                <a:ext uri="{FF2B5EF4-FFF2-40B4-BE49-F238E27FC236}">
                  <a16:creationId xmlns:a16="http://schemas.microsoft.com/office/drawing/2014/main" id="{32EE01A7-FF89-DB72-A573-C57C47860B37}"/>
                </a:ext>
              </a:extLst>
            </p:cNvPr>
            <p:cNvSpPr/>
            <p:nvPr/>
          </p:nvSpPr>
          <p:spPr>
            <a:xfrm>
              <a:off x="4191725" y="2181925"/>
              <a:ext cx="57825" cy="104075"/>
            </a:xfrm>
            <a:custGeom>
              <a:avLst/>
              <a:gdLst/>
              <a:ahLst/>
              <a:cxnLst/>
              <a:rect l="l" t="t" r="r" b="b"/>
              <a:pathLst>
                <a:path w="2313" h="4163" extrusionOk="0">
                  <a:moveTo>
                    <a:pt x="1387" y="0"/>
                  </a:moveTo>
                  <a:lnTo>
                    <a:pt x="1387" y="925"/>
                  </a:lnTo>
                  <a:lnTo>
                    <a:pt x="1387" y="1388"/>
                  </a:lnTo>
                  <a:lnTo>
                    <a:pt x="1" y="1388"/>
                  </a:lnTo>
                  <a:lnTo>
                    <a:pt x="1" y="4163"/>
                  </a:lnTo>
                  <a:lnTo>
                    <a:pt x="2313" y="4163"/>
                  </a:lnTo>
                  <a:lnTo>
                    <a:pt x="2313" y="3237"/>
                  </a:lnTo>
                  <a:lnTo>
                    <a:pt x="2313" y="1851"/>
                  </a:lnTo>
                  <a:lnTo>
                    <a:pt x="2313" y="1388"/>
                  </a:lnTo>
                  <a:lnTo>
                    <a:pt x="2313" y="925"/>
                  </a:lnTo>
                  <a:lnTo>
                    <a:pt x="23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757;p34">
              <a:extLst>
                <a:ext uri="{FF2B5EF4-FFF2-40B4-BE49-F238E27FC236}">
                  <a16:creationId xmlns:a16="http://schemas.microsoft.com/office/drawing/2014/main" id="{CD4ECD0E-00BB-419B-DED8-ED82BF139AA2}"/>
                </a:ext>
              </a:extLst>
            </p:cNvPr>
            <p:cNvSpPr/>
            <p:nvPr/>
          </p:nvSpPr>
          <p:spPr>
            <a:xfrm>
              <a:off x="4330450" y="2274425"/>
              <a:ext cx="57825" cy="80950"/>
            </a:xfrm>
            <a:custGeom>
              <a:avLst/>
              <a:gdLst/>
              <a:ahLst/>
              <a:cxnLst/>
              <a:rect l="l" t="t" r="r" b="b"/>
              <a:pathLst>
                <a:path w="2313" h="3238" extrusionOk="0">
                  <a:moveTo>
                    <a:pt x="1" y="1"/>
                  </a:moveTo>
                  <a:lnTo>
                    <a:pt x="1" y="1849"/>
                  </a:lnTo>
                  <a:lnTo>
                    <a:pt x="1389" y="1849"/>
                  </a:lnTo>
                  <a:lnTo>
                    <a:pt x="1389" y="2311"/>
                  </a:lnTo>
                  <a:lnTo>
                    <a:pt x="1389" y="3237"/>
                  </a:lnTo>
                  <a:lnTo>
                    <a:pt x="2313" y="3237"/>
                  </a:lnTo>
                  <a:lnTo>
                    <a:pt x="2313" y="2311"/>
                  </a:lnTo>
                  <a:lnTo>
                    <a:pt x="2313" y="1849"/>
                  </a:lnTo>
                  <a:lnTo>
                    <a:pt x="2313" y="1387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758;p34">
              <a:extLst>
                <a:ext uri="{FF2B5EF4-FFF2-40B4-BE49-F238E27FC236}">
                  <a16:creationId xmlns:a16="http://schemas.microsoft.com/office/drawing/2014/main" id="{BE3D1213-4253-BD2A-3D22-CAA51DE6FA20}"/>
                </a:ext>
              </a:extLst>
            </p:cNvPr>
            <p:cNvSpPr/>
            <p:nvPr/>
          </p:nvSpPr>
          <p:spPr>
            <a:xfrm>
              <a:off x="4284200" y="189290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8" y="1388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759;p34">
              <a:extLst>
                <a:ext uri="{FF2B5EF4-FFF2-40B4-BE49-F238E27FC236}">
                  <a16:creationId xmlns:a16="http://schemas.microsoft.com/office/drawing/2014/main" id="{B6C71A64-5A4E-AFF7-AF37-14113C868E94}"/>
                </a:ext>
              </a:extLst>
            </p:cNvPr>
            <p:cNvSpPr/>
            <p:nvPr/>
          </p:nvSpPr>
          <p:spPr>
            <a:xfrm>
              <a:off x="4318900" y="185820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760;p34">
              <a:extLst>
                <a:ext uri="{FF2B5EF4-FFF2-40B4-BE49-F238E27FC236}">
                  <a16:creationId xmlns:a16="http://schemas.microsoft.com/office/drawing/2014/main" id="{9F8ED6BC-DF56-ACC5-E757-56C1FA794259}"/>
                </a:ext>
              </a:extLst>
            </p:cNvPr>
            <p:cNvSpPr/>
            <p:nvPr/>
          </p:nvSpPr>
          <p:spPr>
            <a:xfrm>
              <a:off x="4226400" y="1927600"/>
              <a:ext cx="393100" cy="289050"/>
            </a:xfrm>
            <a:custGeom>
              <a:avLst/>
              <a:gdLst/>
              <a:ahLst/>
              <a:cxnLst/>
              <a:rect l="l" t="t" r="r" b="b"/>
              <a:pathLst>
                <a:path w="15724" h="11562" extrusionOk="0">
                  <a:moveTo>
                    <a:pt x="926" y="0"/>
                  </a:moveTo>
                  <a:lnTo>
                    <a:pt x="926" y="10173"/>
                  </a:lnTo>
                  <a:lnTo>
                    <a:pt x="0" y="10173"/>
                  </a:lnTo>
                  <a:lnTo>
                    <a:pt x="0" y="11561"/>
                  </a:lnTo>
                  <a:lnTo>
                    <a:pt x="15724" y="11561"/>
                  </a:lnTo>
                  <a:lnTo>
                    <a:pt x="15724" y="10173"/>
                  </a:lnTo>
                  <a:lnTo>
                    <a:pt x="14800" y="10173"/>
                  </a:lnTo>
                  <a:lnTo>
                    <a:pt x="14800" y="0"/>
                  </a:lnTo>
                  <a:lnTo>
                    <a:pt x="13412" y="0"/>
                  </a:lnTo>
                  <a:lnTo>
                    <a:pt x="13412" y="10173"/>
                  </a:lnTo>
                  <a:lnTo>
                    <a:pt x="2312" y="10173"/>
                  </a:lnTo>
                  <a:lnTo>
                    <a:pt x="23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761;p34">
              <a:extLst>
                <a:ext uri="{FF2B5EF4-FFF2-40B4-BE49-F238E27FC236}">
                  <a16:creationId xmlns:a16="http://schemas.microsoft.com/office/drawing/2014/main" id="{958D624D-C77E-66BF-58B4-D6B2A1D983EE}"/>
                </a:ext>
              </a:extLst>
            </p:cNvPr>
            <p:cNvSpPr/>
            <p:nvPr/>
          </p:nvSpPr>
          <p:spPr>
            <a:xfrm>
              <a:off x="4365150" y="2320650"/>
              <a:ext cx="115650" cy="34725"/>
            </a:xfrm>
            <a:custGeom>
              <a:avLst/>
              <a:gdLst/>
              <a:ahLst/>
              <a:cxnLst/>
              <a:rect l="l" t="t" r="r" b="b"/>
              <a:pathLst>
                <a:path w="4626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4625" y="1388"/>
                  </a:lnTo>
                  <a:lnTo>
                    <a:pt x="46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762;p34">
              <a:extLst>
                <a:ext uri="{FF2B5EF4-FFF2-40B4-BE49-F238E27FC236}">
                  <a16:creationId xmlns:a16="http://schemas.microsoft.com/office/drawing/2014/main" id="{CFBF7B93-2CDF-9DC1-A585-9FB85431C286}"/>
                </a:ext>
              </a:extLst>
            </p:cNvPr>
            <p:cNvSpPr/>
            <p:nvPr/>
          </p:nvSpPr>
          <p:spPr>
            <a:xfrm>
              <a:off x="4353550" y="1823525"/>
              <a:ext cx="138800" cy="34725"/>
            </a:xfrm>
            <a:custGeom>
              <a:avLst/>
              <a:gdLst/>
              <a:ahLst/>
              <a:cxnLst/>
              <a:rect l="l" t="t" r="r" b="b"/>
              <a:pathLst>
                <a:path w="5552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5551" y="1389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763;p34">
              <a:extLst>
                <a:ext uri="{FF2B5EF4-FFF2-40B4-BE49-F238E27FC236}">
                  <a16:creationId xmlns:a16="http://schemas.microsoft.com/office/drawing/2014/main" id="{2F3E1DB1-27A7-A903-23EE-377D3B38742F}"/>
                </a:ext>
              </a:extLst>
            </p:cNvPr>
            <p:cNvSpPr/>
            <p:nvPr/>
          </p:nvSpPr>
          <p:spPr>
            <a:xfrm>
              <a:off x="4526975" y="189290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764;p34">
              <a:extLst>
                <a:ext uri="{FF2B5EF4-FFF2-40B4-BE49-F238E27FC236}">
                  <a16:creationId xmlns:a16="http://schemas.microsoft.com/office/drawing/2014/main" id="{42B5B051-1B45-0A33-5D82-DCED9702BAA0}"/>
                </a:ext>
              </a:extLst>
            </p:cNvPr>
            <p:cNvSpPr/>
            <p:nvPr/>
          </p:nvSpPr>
          <p:spPr>
            <a:xfrm>
              <a:off x="4492325" y="1858200"/>
              <a:ext cx="34675" cy="34725"/>
            </a:xfrm>
            <a:custGeom>
              <a:avLst/>
              <a:gdLst/>
              <a:ahLst/>
              <a:cxnLst/>
              <a:rect l="l" t="t" r="r" b="b"/>
              <a:pathLst>
                <a:path w="1387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765;p34">
              <a:extLst>
                <a:ext uri="{FF2B5EF4-FFF2-40B4-BE49-F238E27FC236}">
                  <a16:creationId xmlns:a16="http://schemas.microsoft.com/office/drawing/2014/main" id="{C7F8C5B7-12B8-6FDD-E6E1-EF0097ACF43B}"/>
                </a:ext>
              </a:extLst>
            </p:cNvPr>
            <p:cNvSpPr/>
            <p:nvPr/>
          </p:nvSpPr>
          <p:spPr>
            <a:xfrm>
              <a:off x="4191725" y="2216625"/>
              <a:ext cx="462450" cy="104050"/>
            </a:xfrm>
            <a:custGeom>
              <a:avLst/>
              <a:gdLst/>
              <a:ahLst/>
              <a:cxnLst/>
              <a:rect l="l" t="t" r="r" b="b"/>
              <a:pathLst>
                <a:path w="18498" h="4162" extrusionOk="0">
                  <a:moveTo>
                    <a:pt x="1" y="0"/>
                  </a:moveTo>
                  <a:lnTo>
                    <a:pt x="1" y="2775"/>
                  </a:lnTo>
                  <a:lnTo>
                    <a:pt x="5550" y="2775"/>
                  </a:lnTo>
                  <a:lnTo>
                    <a:pt x="5550" y="4161"/>
                  </a:lnTo>
                  <a:lnTo>
                    <a:pt x="6938" y="4161"/>
                  </a:lnTo>
                  <a:lnTo>
                    <a:pt x="6938" y="2775"/>
                  </a:lnTo>
                  <a:lnTo>
                    <a:pt x="11562" y="2775"/>
                  </a:lnTo>
                  <a:lnTo>
                    <a:pt x="11562" y="4161"/>
                  </a:lnTo>
                  <a:lnTo>
                    <a:pt x="12949" y="4161"/>
                  </a:lnTo>
                  <a:lnTo>
                    <a:pt x="12949" y="2775"/>
                  </a:lnTo>
                  <a:lnTo>
                    <a:pt x="18497" y="2775"/>
                  </a:lnTo>
                  <a:lnTo>
                    <a:pt x="18497" y="0"/>
                  </a:lnTo>
                  <a:lnTo>
                    <a:pt x="17111" y="0"/>
                  </a:lnTo>
                  <a:lnTo>
                    <a:pt x="1711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6" name="Google Shape;15632;p63">
            <a:extLst>
              <a:ext uri="{FF2B5EF4-FFF2-40B4-BE49-F238E27FC236}">
                <a16:creationId xmlns:a16="http://schemas.microsoft.com/office/drawing/2014/main" id="{2082B118-0665-381A-A7A4-576C59A1F93D}"/>
              </a:ext>
            </a:extLst>
          </p:cNvPr>
          <p:cNvGrpSpPr/>
          <p:nvPr/>
        </p:nvGrpSpPr>
        <p:grpSpPr>
          <a:xfrm>
            <a:off x="1236379" y="1180482"/>
            <a:ext cx="505157" cy="770911"/>
            <a:chOff x="3797428" y="2072734"/>
            <a:chExt cx="156200" cy="238374"/>
          </a:xfrm>
        </p:grpSpPr>
        <p:sp>
          <p:nvSpPr>
            <p:cNvPr id="5957" name="Google Shape;15639;p63">
              <a:extLst>
                <a:ext uri="{FF2B5EF4-FFF2-40B4-BE49-F238E27FC236}">
                  <a16:creationId xmlns:a16="http://schemas.microsoft.com/office/drawing/2014/main" id="{3D22A1FD-74A1-4C6E-ADD5-DEE8D4583326}"/>
                </a:ext>
              </a:extLst>
            </p:cNvPr>
            <p:cNvSpPr/>
            <p:nvPr/>
          </p:nvSpPr>
          <p:spPr>
            <a:xfrm>
              <a:off x="3797428" y="2151790"/>
              <a:ext cx="33241" cy="80000"/>
            </a:xfrm>
            <a:custGeom>
              <a:avLst/>
              <a:gdLst/>
              <a:ahLst/>
              <a:cxnLst/>
              <a:rect l="l" t="t" r="r" b="b"/>
              <a:pathLst>
                <a:path w="1269" h="3054" extrusionOk="0">
                  <a:moveTo>
                    <a:pt x="310" y="1"/>
                  </a:moveTo>
                  <a:cubicBezTo>
                    <a:pt x="142" y="1"/>
                    <a:pt x="0" y="217"/>
                    <a:pt x="158" y="374"/>
                  </a:cubicBezTo>
                  <a:cubicBezTo>
                    <a:pt x="795" y="1012"/>
                    <a:pt x="795" y="2046"/>
                    <a:pt x="158" y="2687"/>
                  </a:cubicBezTo>
                  <a:cubicBezTo>
                    <a:pt x="72" y="2769"/>
                    <a:pt x="72" y="2907"/>
                    <a:pt x="158" y="2989"/>
                  </a:cubicBezTo>
                  <a:cubicBezTo>
                    <a:pt x="199" y="3032"/>
                    <a:pt x="254" y="3053"/>
                    <a:pt x="309" y="3053"/>
                  </a:cubicBezTo>
                  <a:cubicBezTo>
                    <a:pt x="364" y="3053"/>
                    <a:pt x="420" y="3032"/>
                    <a:pt x="463" y="2989"/>
                  </a:cubicBezTo>
                  <a:cubicBezTo>
                    <a:pt x="1268" y="2183"/>
                    <a:pt x="1268" y="874"/>
                    <a:pt x="463" y="69"/>
                  </a:cubicBezTo>
                  <a:cubicBezTo>
                    <a:pt x="415" y="21"/>
                    <a:pt x="361" y="1"/>
                    <a:pt x="310" y="1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15640;p63">
              <a:extLst>
                <a:ext uri="{FF2B5EF4-FFF2-40B4-BE49-F238E27FC236}">
                  <a16:creationId xmlns:a16="http://schemas.microsoft.com/office/drawing/2014/main" id="{07422FE8-82B7-2D69-B6C3-8A847912012A}"/>
                </a:ext>
              </a:extLst>
            </p:cNvPr>
            <p:cNvSpPr/>
            <p:nvPr/>
          </p:nvSpPr>
          <p:spPr>
            <a:xfrm>
              <a:off x="3837427" y="2111764"/>
              <a:ext cx="55271" cy="159947"/>
            </a:xfrm>
            <a:custGeom>
              <a:avLst/>
              <a:gdLst/>
              <a:ahLst/>
              <a:cxnLst/>
              <a:rect l="l" t="t" r="r" b="b"/>
              <a:pathLst>
                <a:path w="2110" h="6106" extrusionOk="0">
                  <a:moveTo>
                    <a:pt x="310" y="1"/>
                  </a:moveTo>
                  <a:cubicBezTo>
                    <a:pt x="144" y="1"/>
                    <a:pt x="1" y="216"/>
                    <a:pt x="156" y="374"/>
                  </a:cubicBezTo>
                  <a:cubicBezTo>
                    <a:pt x="1636" y="1854"/>
                    <a:pt x="1636" y="4256"/>
                    <a:pt x="156" y="5737"/>
                  </a:cubicBezTo>
                  <a:cubicBezTo>
                    <a:pt x="74" y="5822"/>
                    <a:pt x="74" y="5959"/>
                    <a:pt x="156" y="6042"/>
                  </a:cubicBezTo>
                  <a:cubicBezTo>
                    <a:pt x="199" y="6085"/>
                    <a:pt x="254" y="6106"/>
                    <a:pt x="310" y="6106"/>
                  </a:cubicBezTo>
                  <a:cubicBezTo>
                    <a:pt x="365" y="6106"/>
                    <a:pt x="420" y="6085"/>
                    <a:pt x="461" y="6042"/>
                  </a:cubicBezTo>
                  <a:cubicBezTo>
                    <a:pt x="2109" y="4390"/>
                    <a:pt x="2109" y="1717"/>
                    <a:pt x="461" y="69"/>
                  </a:cubicBezTo>
                  <a:cubicBezTo>
                    <a:pt x="413" y="21"/>
                    <a:pt x="360" y="1"/>
                    <a:pt x="310" y="1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15641;p63">
              <a:extLst>
                <a:ext uri="{FF2B5EF4-FFF2-40B4-BE49-F238E27FC236}">
                  <a16:creationId xmlns:a16="http://schemas.microsoft.com/office/drawing/2014/main" id="{17023335-AE01-D988-8002-A4F192908DD0}"/>
                </a:ext>
              </a:extLst>
            </p:cNvPr>
            <p:cNvSpPr/>
            <p:nvPr/>
          </p:nvSpPr>
          <p:spPr>
            <a:xfrm>
              <a:off x="3876641" y="2072734"/>
              <a:ext cx="76987" cy="238374"/>
            </a:xfrm>
            <a:custGeom>
              <a:avLst/>
              <a:gdLst/>
              <a:ahLst/>
              <a:cxnLst/>
              <a:rect l="l" t="t" r="r" b="b"/>
              <a:pathLst>
                <a:path w="2939" h="9100" extrusionOk="0">
                  <a:moveTo>
                    <a:pt x="307" y="0"/>
                  </a:moveTo>
                  <a:cubicBezTo>
                    <a:pt x="252" y="0"/>
                    <a:pt x="197" y="22"/>
                    <a:pt x="156" y="65"/>
                  </a:cubicBezTo>
                  <a:cubicBezTo>
                    <a:pt x="71" y="147"/>
                    <a:pt x="71" y="284"/>
                    <a:pt x="156" y="370"/>
                  </a:cubicBezTo>
                  <a:cubicBezTo>
                    <a:pt x="2459" y="2673"/>
                    <a:pt x="2459" y="6421"/>
                    <a:pt x="156" y="8728"/>
                  </a:cubicBezTo>
                  <a:cubicBezTo>
                    <a:pt x="1" y="8883"/>
                    <a:pt x="145" y="9099"/>
                    <a:pt x="312" y="9099"/>
                  </a:cubicBezTo>
                  <a:cubicBezTo>
                    <a:pt x="362" y="9099"/>
                    <a:pt x="414" y="9079"/>
                    <a:pt x="461" y="9033"/>
                  </a:cubicBezTo>
                  <a:cubicBezTo>
                    <a:pt x="2939" y="6555"/>
                    <a:pt x="2939" y="2539"/>
                    <a:pt x="461" y="65"/>
                  </a:cubicBezTo>
                  <a:cubicBezTo>
                    <a:pt x="418" y="22"/>
                    <a:pt x="363" y="0"/>
                    <a:pt x="307" y="0"/>
                  </a:cubicBezTo>
                  <a:close/>
                </a:path>
              </a:pathLst>
            </a:custGeom>
            <a:solidFill>
              <a:srgbClr val="FFD966">
                <a:alpha val="69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0" name="群組 5969">
            <a:extLst>
              <a:ext uri="{FF2B5EF4-FFF2-40B4-BE49-F238E27FC236}">
                <a16:creationId xmlns:a16="http://schemas.microsoft.com/office/drawing/2014/main" id="{CA20B563-EA71-B4B7-3A00-E1AD4A78C942}"/>
              </a:ext>
            </a:extLst>
          </p:cNvPr>
          <p:cNvGrpSpPr/>
          <p:nvPr/>
        </p:nvGrpSpPr>
        <p:grpSpPr>
          <a:xfrm>
            <a:off x="5156709" y="1162705"/>
            <a:ext cx="1902203" cy="900845"/>
            <a:chOff x="5156709" y="1162705"/>
            <a:chExt cx="1902203" cy="900845"/>
          </a:xfrm>
        </p:grpSpPr>
        <p:cxnSp>
          <p:nvCxnSpPr>
            <p:cNvPr id="5966" name="直線單箭頭接點 5965">
              <a:extLst>
                <a:ext uri="{FF2B5EF4-FFF2-40B4-BE49-F238E27FC236}">
                  <a16:creationId xmlns:a16="http://schemas.microsoft.com/office/drawing/2014/main" id="{A84C5C03-D747-73C6-4E8B-E962B22F3583}"/>
                </a:ext>
              </a:extLst>
            </p:cNvPr>
            <p:cNvCxnSpPr>
              <a:cxnSpLocks/>
            </p:cNvCxnSpPr>
            <p:nvPr/>
          </p:nvCxnSpPr>
          <p:spPr>
            <a:xfrm>
              <a:off x="5236904" y="1515785"/>
              <a:ext cx="1757516" cy="87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67" name="Google Shape;5930;p38">
              <a:extLst>
                <a:ext uri="{FF2B5EF4-FFF2-40B4-BE49-F238E27FC236}">
                  <a16:creationId xmlns:a16="http://schemas.microsoft.com/office/drawing/2014/main" id="{DA5F37D0-D42D-A38D-1168-4E81D8B20B61}"/>
                </a:ext>
              </a:extLst>
            </p:cNvPr>
            <p:cNvSpPr txBox="1">
              <a:spLocks/>
            </p:cNvSpPr>
            <p:nvPr/>
          </p:nvSpPr>
          <p:spPr>
            <a:xfrm>
              <a:off x="5156709" y="1162705"/>
              <a:ext cx="1902203" cy="39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600"/>
                <a:buFont typeface="Orbitron ExtraBold"/>
                <a:buNone/>
                <a:defRPr sz="16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9pPr>
            </a:lstStyle>
            <a:p>
              <a:r>
                <a:rPr 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TCP</a:t>
              </a:r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連線 更新資訊</a:t>
              </a:r>
              <a:endParaRPr lang="en-US" dirty="0"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</p:txBody>
        </p:sp>
        <p:cxnSp>
          <p:nvCxnSpPr>
            <p:cNvPr id="5968" name="直線單箭頭接點 5967">
              <a:extLst>
                <a:ext uri="{FF2B5EF4-FFF2-40B4-BE49-F238E27FC236}">
                  <a16:creationId xmlns:a16="http://schemas.microsoft.com/office/drawing/2014/main" id="{75142FB0-44F9-6C14-8C64-DD099067D0F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07124" y="1693675"/>
              <a:ext cx="1770849" cy="241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69" name="Google Shape;5930;p38">
              <a:extLst>
                <a:ext uri="{FF2B5EF4-FFF2-40B4-BE49-F238E27FC236}">
                  <a16:creationId xmlns:a16="http://schemas.microsoft.com/office/drawing/2014/main" id="{79289EC8-332B-AB9F-9B90-6FB8095453AB}"/>
                </a:ext>
              </a:extLst>
            </p:cNvPr>
            <p:cNvSpPr txBox="1">
              <a:spLocks/>
            </p:cNvSpPr>
            <p:nvPr/>
          </p:nvSpPr>
          <p:spPr>
            <a:xfrm>
              <a:off x="5337551" y="1671750"/>
              <a:ext cx="1415953" cy="39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600"/>
                <a:buFont typeface="Orbitron ExtraBold"/>
                <a:buNone/>
                <a:defRPr sz="16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9pPr>
            </a:lstStyle>
            <a:p>
              <a:r>
                <a: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回傳玩家</a:t>
              </a:r>
              <a:r>
                <a: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ID</a:t>
              </a:r>
              <a:endParaRPr lang="en-US" dirty="0"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</p:txBody>
        </p:sp>
      </p:grpSp>
      <p:grpSp>
        <p:nvGrpSpPr>
          <p:cNvPr id="5998" name="群組 5997">
            <a:extLst>
              <a:ext uri="{FF2B5EF4-FFF2-40B4-BE49-F238E27FC236}">
                <a16:creationId xmlns:a16="http://schemas.microsoft.com/office/drawing/2014/main" id="{D14A0B38-D808-951B-3579-CD79DDBACDCF}"/>
              </a:ext>
            </a:extLst>
          </p:cNvPr>
          <p:cNvGrpSpPr/>
          <p:nvPr/>
        </p:nvGrpSpPr>
        <p:grpSpPr>
          <a:xfrm>
            <a:off x="144591" y="2658537"/>
            <a:ext cx="2111149" cy="2090280"/>
            <a:chOff x="144591" y="2658537"/>
            <a:chExt cx="2111149" cy="2090280"/>
          </a:xfrm>
        </p:grpSpPr>
        <p:sp>
          <p:nvSpPr>
            <p:cNvPr id="5971" name="Google Shape;5930;p38">
              <a:extLst>
                <a:ext uri="{FF2B5EF4-FFF2-40B4-BE49-F238E27FC236}">
                  <a16:creationId xmlns:a16="http://schemas.microsoft.com/office/drawing/2014/main" id="{6FAC80A8-9DB0-82D8-1475-3422AC36F430}"/>
                </a:ext>
              </a:extLst>
            </p:cNvPr>
            <p:cNvSpPr txBox="1">
              <a:spLocks/>
            </p:cNvSpPr>
            <p:nvPr/>
          </p:nvSpPr>
          <p:spPr>
            <a:xfrm>
              <a:off x="672188" y="2658537"/>
              <a:ext cx="1129350" cy="39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600"/>
                <a:buFont typeface="Orbitron ExtraBold"/>
                <a:buNone/>
                <a:defRPr sz="16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9pPr>
            </a:lstStyle>
            <a:p>
              <a:r>
                <a:rPr lang="zh-TW" altLang="en-US" sz="14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執行項目：</a:t>
              </a:r>
              <a:endParaRPr lang="en-US" altLang="zh-TW" sz="1400" dirty="0"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</p:txBody>
        </p:sp>
        <p:sp>
          <p:nvSpPr>
            <p:cNvPr id="5972" name="Google Shape;5930;p38">
              <a:extLst>
                <a:ext uri="{FF2B5EF4-FFF2-40B4-BE49-F238E27FC236}">
                  <a16:creationId xmlns:a16="http://schemas.microsoft.com/office/drawing/2014/main" id="{4398D0E9-A619-4935-C3B4-D834FED6C12F}"/>
                </a:ext>
              </a:extLst>
            </p:cNvPr>
            <p:cNvSpPr txBox="1">
              <a:spLocks/>
            </p:cNvSpPr>
            <p:nvPr/>
          </p:nvSpPr>
          <p:spPr>
            <a:xfrm>
              <a:off x="144591" y="2963646"/>
              <a:ext cx="2111149" cy="178517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600"/>
                <a:buFont typeface="Orbitron ExtraBold"/>
                <a:buNone/>
                <a:defRPr sz="16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9pPr>
            </a:lstStyle>
            <a:p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接收廣播</a:t>
              </a:r>
              <a: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UDP(thread)</a:t>
              </a:r>
            </a:p>
            <a:p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運行陷阱動畫</a:t>
              </a:r>
              <a: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(thread)</a:t>
              </a:r>
            </a:p>
            <a:p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用</a:t>
              </a:r>
              <a: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TCP</a:t>
              </a:r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與</a:t>
              </a:r>
              <a: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server</a:t>
              </a:r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連線</a:t>
              </a:r>
              <a:b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解讀封包更新遊戲狀態</a:t>
              </a:r>
              <a:b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計算鏡頭位置</a:t>
              </a:r>
              <a:endPara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  <a:p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畫面渲染</a:t>
              </a:r>
              <a:endPara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</p:txBody>
        </p:sp>
      </p:grpSp>
      <p:grpSp>
        <p:nvGrpSpPr>
          <p:cNvPr id="5997" name="群組 5996">
            <a:extLst>
              <a:ext uri="{FF2B5EF4-FFF2-40B4-BE49-F238E27FC236}">
                <a16:creationId xmlns:a16="http://schemas.microsoft.com/office/drawing/2014/main" id="{8787936C-0352-A628-91FA-8C56F46398D1}"/>
              </a:ext>
            </a:extLst>
          </p:cNvPr>
          <p:cNvGrpSpPr/>
          <p:nvPr/>
        </p:nvGrpSpPr>
        <p:grpSpPr>
          <a:xfrm>
            <a:off x="2123012" y="2698669"/>
            <a:ext cx="2111149" cy="1236408"/>
            <a:chOff x="2123012" y="2698669"/>
            <a:chExt cx="2111149" cy="1236408"/>
          </a:xfrm>
        </p:grpSpPr>
        <p:sp>
          <p:nvSpPr>
            <p:cNvPr id="5973" name="Google Shape;5930;p38">
              <a:extLst>
                <a:ext uri="{FF2B5EF4-FFF2-40B4-BE49-F238E27FC236}">
                  <a16:creationId xmlns:a16="http://schemas.microsoft.com/office/drawing/2014/main" id="{3172D2B4-9BF4-2491-D8CC-01415C873BA6}"/>
                </a:ext>
              </a:extLst>
            </p:cNvPr>
            <p:cNvSpPr txBox="1">
              <a:spLocks/>
            </p:cNvSpPr>
            <p:nvPr/>
          </p:nvSpPr>
          <p:spPr>
            <a:xfrm>
              <a:off x="2670291" y="2698669"/>
              <a:ext cx="1129350" cy="39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600"/>
                <a:buFont typeface="Orbitron ExtraBold"/>
                <a:buNone/>
                <a:defRPr sz="16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9pPr>
            </a:lstStyle>
            <a:p>
              <a:r>
                <a:rPr lang="zh-TW" altLang="en-US" sz="1400" dirty="0">
                  <a:latin typeface="Noto Sans TC" panose="020B0500000000000000" pitchFamily="34" charset="-120"/>
                  <a:ea typeface="Noto Sans TC" panose="020B0500000000000000" pitchFamily="34" charset="-120"/>
                </a:rPr>
                <a:t>使用技術：</a:t>
              </a:r>
              <a:endParaRPr lang="en-US" altLang="zh-TW" sz="1400" dirty="0"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</p:txBody>
        </p:sp>
        <p:sp>
          <p:nvSpPr>
            <p:cNvPr id="5974" name="Google Shape;5930;p38">
              <a:extLst>
                <a:ext uri="{FF2B5EF4-FFF2-40B4-BE49-F238E27FC236}">
                  <a16:creationId xmlns:a16="http://schemas.microsoft.com/office/drawing/2014/main" id="{6170F016-539D-7708-DA7A-27207C03A495}"/>
                </a:ext>
              </a:extLst>
            </p:cNvPr>
            <p:cNvSpPr txBox="1">
              <a:spLocks/>
            </p:cNvSpPr>
            <p:nvPr/>
          </p:nvSpPr>
          <p:spPr>
            <a:xfrm>
              <a:off x="2123012" y="3003953"/>
              <a:ext cx="2111149" cy="9311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600"/>
                <a:buFont typeface="Orbitron ExtraBold"/>
                <a:buNone/>
                <a:defRPr sz="16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1"/>
                </a:buClr>
                <a:buSzPts val="1800"/>
                <a:buFont typeface="Orbitron ExtraBold"/>
                <a:buNone/>
                <a:defRPr sz="1800" b="0" i="0" u="none" strike="noStrike" cap="none">
                  <a:solidFill>
                    <a:schemeClr val="accent1"/>
                  </a:solidFill>
                  <a:latin typeface="Orbitron ExtraBold"/>
                  <a:ea typeface="Orbitron ExtraBold"/>
                  <a:cs typeface="Orbitron ExtraBold"/>
                  <a:sym typeface="Orbitron ExtraBold"/>
                </a:defRPr>
              </a:lvl9pPr>
            </a:lstStyle>
            <a:p>
              <a: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TCP</a:t>
              </a:r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、</a:t>
              </a:r>
              <a: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UDP</a:t>
              </a:r>
            </a:p>
            <a:p>
              <a: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Multi-threads</a:t>
              </a:r>
              <a:r>
                <a:rPr lang="zh-TW" altLang="en-US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多緒</a:t>
              </a:r>
              <a:endParaRPr lang="en-US" altLang="zh-TW" sz="1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endParaRPr>
            </a:p>
            <a:p>
              <a:r>
                <a:rPr lang="en-US" altLang="zh-TW" sz="1200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pygame(GUI)</a:t>
              </a:r>
            </a:p>
          </p:txBody>
        </p:sp>
      </p:grpSp>
      <p:sp>
        <p:nvSpPr>
          <p:cNvPr id="5975" name="Google Shape;5930;p38">
            <a:extLst>
              <a:ext uri="{FF2B5EF4-FFF2-40B4-BE49-F238E27FC236}">
                <a16:creationId xmlns:a16="http://schemas.microsoft.com/office/drawing/2014/main" id="{EE57BC9D-900C-CED8-7EA0-1EFE73305EE7}"/>
              </a:ext>
            </a:extLst>
          </p:cNvPr>
          <p:cNvSpPr txBox="1">
            <a:spLocks/>
          </p:cNvSpPr>
          <p:nvPr/>
        </p:nvSpPr>
        <p:spPr>
          <a:xfrm>
            <a:off x="2365360" y="3811349"/>
            <a:ext cx="1717396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ExtraBold"/>
              <a:buNone/>
              <a:defRPr sz="16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ExtraBold"/>
              <a:buNone/>
              <a:defRPr sz="1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r>
              <a:rPr lang="zh-TW" altLang="en-US" sz="1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使用語言：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Python</a:t>
            </a:r>
          </a:p>
        </p:txBody>
      </p:sp>
      <p:grpSp>
        <p:nvGrpSpPr>
          <p:cNvPr id="5981" name="群組 5980">
            <a:extLst>
              <a:ext uri="{FF2B5EF4-FFF2-40B4-BE49-F238E27FC236}">
                <a16:creationId xmlns:a16="http://schemas.microsoft.com/office/drawing/2014/main" id="{2C42220F-478C-35CE-2379-BBEEB7262B10}"/>
              </a:ext>
            </a:extLst>
          </p:cNvPr>
          <p:cNvGrpSpPr/>
          <p:nvPr/>
        </p:nvGrpSpPr>
        <p:grpSpPr>
          <a:xfrm>
            <a:off x="7837935" y="3925442"/>
            <a:ext cx="854954" cy="660686"/>
            <a:chOff x="4565123" y="2551859"/>
            <a:chExt cx="854954" cy="660686"/>
          </a:xfrm>
        </p:grpSpPr>
        <p:sp>
          <p:nvSpPr>
            <p:cNvPr id="5982" name="矩形 5981">
              <a:extLst>
                <a:ext uri="{FF2B5EF4-FFF2-40B4-BE49-F238E27FC236}">
                  <a16:creationId xmlns:a16="http://schemas.microsoft.com/office/drawing/2014/main" id="{7ADDB6C1-3BB5-C736-AFD2-0F4BDA060033}"/>
                </a:ext>
              </a:extLst>
            </p:cNvPr>
            <p:cNvSpPr/>
            <p:nvPr/>
          </p:nvSpPr>
          <p:spPr>
            <a:xfrm>
              <a:off x="4566468" y="2766489"/>
              <a:ext cx="853609" cy="44605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陷阱</a:t>
              </a:r>
              <a:r>
                <a:rPr lang="zh-TW" altLang="en-US" sz="100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啟動後</a:t>
              </a:r>
              <a:b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</a:br>
              <a:r>
                <a:rPr lang="zh-TW" altLang="en-US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播放動畫</a:t>
              </a:r>
            </a:p>
          </p:txBody>
        </p:sp>
        <p:sp>
          <p:nvSpPr>
            <p:cNvPr id="5983" name="矩形 5982">
              <a:extLst>
                <a:ext uri="{FF2B5EF4-FFF2-40B4-BE49-F238E27FC236}">
                  <a16:creationId xmlns:a16="http://schemas.microsoft.com/office/drawing/2014/main" id="{3D778F52-E023-E071-8C55-5A887DFF0F99}"/>
                </a:ext>
              </a:extLst>
            </p:cNvPr>
            <p:cNvSpPr/>
            <p:nvPr/>
          </p:nvSpPr>
          <p:spPr>
            <a:xfrm>
              <a:off x="4565123" y="2551859"/>
              <a:ext cx="634582" cy="20833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BOOM()</a:t>
              </a:r>
              <a:endParaRPr lang="zh-TW" altLang="en-US" sz="1000" dirty="0"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</p:grpSp>
      <p:grpSp>
        <p:nvGrpSpPr>
          <p:cNvPr id="5993" name="群組 5992">
            <a:extLst>
              <a:ext uri="{FF2B5EF4-FFF2-40B4-BE49-F238E27FC236}">
                <a16:creationId xmlns:a16="http://schemas.microsoft.com/office/drawing/2014/main" id="{3139EB8F-AB19-2C75-4CBC-8D120497E756}"/>
              </a:ext>
            </a:extLst>
          </p:cNvPr>
          <p:cNvGrpSpPr/>
          <p:nvPr/>
        </p:nvGrpSpPr>
        <p:grpSpPr>
          <a:xfrm>
            <a:off x="4832479" y="2236049"/>
            <a:ext cx="1966266" cy="1535808"/>
            <a:chOff x="4844758" y="2374652"/>
            <a:chExt cx="1966266" cy="1535808"/>
          </a:xfrm>
        </p:grpSpPr>
        <p:sp>
          <p:nvSpPr>
            <p:cNvPr id="5976" name="矩形 5975">
              <a:extLst>
                <a:ext uri="{FF2B5EF4-FFF2-40B4-BE49-F238E27FC236}">
                  <a16:creationId xmlns:a16="http://schemas.microsoft.com/office/drawing/2014/main" id="{0DF4F92F-8FE2-E13B-6933-8873EF12A6CA}"/>
                </a:ext>
              </a:extLst>
            </p:cNvPr>
            <p:cNvSpPr/>
            <p:nvPr/>
          </p:nvSpPr>
          <p:spPr>
            <a:xfrm>
              <a:off x="4844758" y="2585998"/>
              <a:ext cx="1966266" cy="132446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zh-TW" altLang="en-US" dirty="0">
                  <a:solidFill>
                    <a:schemeClr val="tx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初始化、</a:t>
              </a:r>
              <a:r>
                <a:rPr lang="en-US" altLang="zh-TW" dirty="0">
                  <a:solidFill>
                    <a:schemeClr val="tx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TCP</a:t>
              </a:r>
              <a:r>
                <a:rPr lang="zh-TW" altLang="en-US" dirty="0">
                  <a:solidFill>
                    <a:schemeClr val="tx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連線</a:t>
              </a:r>
            </a:p>
          </p:txBody>
        </p:sp>
        <p:sp>
          <p:nvSpPr>
            <p:cNvPr id="5980" name="矩形 5979">
              <a:extLst>
                <a:ext uri="{FF2B5EF4-FFF2-40B4-BE49-F238E27FC236}">
                  <a16:creationId xmlns:a16="http://schemas.microsoft.com/office/drawing/2014/main" id="{FD466793-7145-15A3-8FBC-05418870D027}"/>
                </a:ext>
              </a:extLst>
            </p:cNvPr>
            <p:cNvSpPr/>
            <p:nvPr/>
          </p:nvSpPr>
          <p:spPr>
            <a:xfrm>
              <a:off x="4853241" y="2374652"/>
              <a:ext cx="606202" cy="19331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00" dirty="0">
                  <a:solidFill>
                    <a:schemeClr val="tx1"/>
                  </a:solidFill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main()</a:t>
              </a:r>
              <a:endParaRPr lang="zh-TW" altLang="en-US" sz="1000" dirty="0">
                <a:solidFill>
                  <a:schemeClr val="tx1"/>
                </a:solidFill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  <p:sp>
          <p:nvSpPr>
            <p:cNvPr id="5985" name="矩形 5984">
              <a:extLst>
                <a:ext uri="{FF2B5EF4-FFF2-40B4-BE49-F238E27FC236}">
                  <a16:creationId xmlns:a16="http://schemas.microsoft.com/office/drawing/2014/main" id="{009646D6-1F11-573E-29AA-FA8055F320BA}"/>
                </a:ext>
              </a:extLst>
            </p:cNvPr>
            <p:cNvSpPr/>
            <p:nvPr/>
          </p:nvSpPr>
          <p:spPr>
            <a:xfrm>
              <a:off x="4937712" y="2852271"/>
              <a:ext cx="1728795" cy="257597"/>
            </a:xfrm>
            <a:prstGeom prst="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recvData()</a:t>
              </a:r>
              <a:endParaRPr lang="zh-TW" altLang="en-US" sz="1000" dirty="0"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  <p:sp>
          <p:nvSpPr>
            <p:cNvPr id="5986" name="矩形 5985">
              <a:extLst>
                <a:ext uri="{FF2B5EF4-FFF2-40B4-BE49-F238E27FC236}">
                  <a16:creationId xmlns:a16="http://schemas.microsoft.com/office/drawing/2014/main" id="{E6AEB5C2-1920-E6D6-36BA-5A7CCBF171E6}"/>
                </a:ext>
              </a:extLst>
            </p:cNvPr>
            <p:cNvSpPr/>
            <p:nvPr/>
          </p:nvSpPr>
          <p:spPr>
            <a:xfrm>
              <a:off x="4939560" y="3141522"/>
              <a:ext cx="1726948" cy="601175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如果按下對應按鍵</a:t>
              </a:r>
              <a:br>
                <a:rPr lang="en-US" altLang="zh-TW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</a:br>
              <a:r>
                <a:rPr lang="zh-TW" altLang="en-US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就用</a:t>
              </a:r>
              <a:r>
                <a:rPr lang="en-US" altLang="zh-TW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TCP</a:t>
              </a:r>
              <a:r>
                <a:rPr lang="zh-TW" altLang="en-US" dirty="0">
                  <a:solidFill>
                    <a:schemeClr val="bg1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rPr>
                <a:t>傳送資料</a:t>
              </a:r>
            </a:p>
          </p:txBody>
        </p:sp>
      </p:grpSp>
      <p:grpSp>
        <p:nvGrpSpPr>
          <p:cNvPr id="5995" name="群組 5994">
            <a:extLst>
              <a:ext uri="{FF2B5EF4-FFF2-40B4-BE49-F238E27FC236}">
                <a16:creationId xmlns:a16="http://schemas.microsoft.com/office/drawing/2014/main" id="{B0AC010A-DB90-EF97-F561-59E661BE5541}"/>
              </a:ext>
            </a:extLst>
          </p:cNvPr>
          <p:cNvGrpSpPr/>
          <p:nvPr/>
        </p:nvGrpSpPr>
        <p:grpSpPr>
          <a:xfrm>
            <a:off x="6987049" y="2224066"/>
            <a:ext cx="2095990" cy="1323384"/>
            <a:chOff x="7020988" y="2334216"/>
            <a:chExt cx="2095990" cy="1323384"/>
          </a:xfrm>
        </p:grpSpPr>
        <p:grpSp>
          <p:nvGrpSpPr>
            <p:cNvPr id="5977" name="群組 5976">
              <a:extLst>
                <a:ext uri="{FF2B5EF4-FFF2-40B4-BE49-F238E27FC236}">
                  <a16:creationId xmlns:a16="http://schemas.microsoft.com/office/drawing/2014/main" id="{BDA1B4CD-B45B-9972-0103-D06481E76F07}"/>
                </a:ext>
              </a:extLst>
            </p:cNvPr>
            <p:cNvGrpSpPr/>
            <p:nvPr/>
          </p:nvGrpSpPr>
          <p:grpSpPr>
            <a:xfrm>
              <a:off x="7020988" y="2334216"/>
              <a:ext cx="2095990" cy="1323384"/>
              <a:chOff x="4565122" y="2551859"/>
              <a:chExt cx="1641421" cy="1323384"/>
            </a:xfrm>
          </p:grpSpPr>
          <p:sp>
            <p:nvSpPr>
              <p:cNvPr id="5978" name="矩形 5977">
                <a:extLst>
                  <a:ext uri="{FF2B5EF4-FFF2-40B4-BE49-F238E27FC236}">
                    <a16:creationId xmlns:a16="http://schemas.microsoft.com/office/drawing/2014/main" id="{37F21C10-FCE3-4919-7508-1D749B40C33D}"/>
                  </a:ext>
                </a:extLst>
              </p:cNvPr>
              <p:cNvSpPr/>
              <p:nvPr/>
            </p:nvSpPr>
            <p:spPr>
              <a:xfrm>
                <a:off x="4566468" y="2766488"/>
                <a:ext cx="1640075" cy="1108755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解讀封包</a:t>
                </a:r>
                <a:b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</a:br>
                <a: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1</a:t>
                </a:r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2</a:t>
                </a:r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更新玩家資訊</a:t>
                </a:r>
                <a:b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</a:br>
                <a: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</a:t>
                </a:r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</a:t>
                </a:r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5</a:t>
                </a:r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更新陷阱</a:t>
                </a:r>
                <a:endParaRPr lang="en-US" altLang="zh-TW" sz="1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6</a:t>
                </a:r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更新</a:t>
                </a:r>
                <a: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game_over</a:t>
                </a:r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狀態</a:t>
                </a:r>
                <a:br>
                  <a:rPr lang="en-US" altLang="zh-TW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</a:br>
                <a:r>
                  <a:rPr lang="zh-TW" altLang="en-US" sz="1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渲染畫面</a:t>
                </a:r>
              </a:p>
            </p:txBody>
          </p:sp>
          <p:sp>
            <p:nvSpPr>
              <p:cNvPr id="5979" name="矩形 5978">
                <a:extLst>
                  <a:ext uri="{FF2B5EF4-FFF2-40B4-BE49-F238E27FC236}">
                    <a16:creationId xmlns:a16="http://schemas.microsoft.com/office/drawing/2014/main" id="{3C7EA29C-93C1-FAE8-0955-92702F1D97F7}"/>
                  </a:ext>
                </a:extLst>
              </p:cNvPr>
              <p:cNvSpPr/>
              <p:nvPr/>
            </p:nvSpPr>
            <p:spPr>
              <a:xfrm>
                <a:off x="4565122" y="2551859"/>
                <a:ext cx="953573" cy="208334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zh-TW" sz="1000" dirty="0">
                    <a:latin typeface="Courier New" panose="02070309020205020404" pitchFamily="49" charset="0"/>
                    <a:ea typeface="Noto Sans TC" panose="020B0500000000000000" pitchFamily="34" charset="-120"/>
                    <a:cs typeface="Courier New" panose="02070309020205020404" pitchFamily="49" charset="0"/>
                  </a:rPr>
                  <a:t>recvData()</a:t>
                </a:r>
                <a:endParaRPr lang="zh-TW" altLang="en-US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endParaRPr>
              </a:p>
            </p:txBody>
          </p:sp>
        </p:grpSp>
        <p:sp>
          <p:nvSpPr>
            <p:cNvPr id="5987" name="矩形 5986">
              <a:extLst>
                <a:ext uri="{FF2B5EF4-FFF2-40B4-BE49-F238E27FC236}">
                  <a16:creationId xmlns:a16="http://schemas.microsoft.com/office/drawing/2014/main" id="{A7D4AED0-10C7-640F-3407-C26E273C4A65}"/>
                </a:ext>
              </a:extLst>
            </p:cNvPr>
            <p:cNvSpPr/>
            <p:nvPr/>
          </p:nvSpPr>
          <p:spPr>
            <a:xfrm>
              <a:off x="8080055" y="3035097"/>
              <a:ext cx="587695" cy="15397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BOOM()</a:t>
              </a:r>
              <a:endParaRPr lang="zh-TW" altLang="en-US" sz="1000" dirty="0"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  <p:sp>
          <p:nvSpPr>
            <p:cNvPr id="5996" name="矩形 5995">
              <a:extLst>
                <a:ext uri="{FF2B5EF4-FFF2-40B4-BE49-F238E27FC236}">
                  <a16:creationId xmlns:a16="http://schemas.microsoft.com/office/drawing/2014/main" id="{40803B63-E86B-ACAC-CC4B-10BC1EB7EDD7}"/>
                </a:ext>
              </a:extLst>
            </p:cNvPr>
            <p:cNvSpPr/>
            <p:nvPr/>
          </p:nvSpPr>
          <p:spPr>
            <a:xfrm>
              <a:off x="7739539" y="3395368"/>
              <a:ext cx="1293809" cy="15397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update_screen()</a:t>
              </a:r>
              <a:endParaRPr lang="zh-TW" altLang="en-US" sz="1000" dirty="0"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</p:grpSp>
      <p:grpSp>
        <p:nvGrpSpPr>
          <p:cNvPr id="5989" name="群組 5988">
            <a:extLst>
              <a:ext uri="{FF2B5EF4-FFF2-40B4-BE49-F238E27FC236}">
                <a16:creationId xmlns:a16="http://schemas.microsoft.com/office/drawing/2014/main" id="{1A35A537-D6A3-338A-EA46-C7456152B9F3}"/>
              </a:ext>
            </a:extLst>
          </p:cNvPr>
          <p:cNvGrpSpPr/>
          <p:nvPr/>
        </p:nvGrpSpPr>
        <p:grpSpPr>
          <a:xfrm>
            <a:off x="6359490" y="3932540"/>
            <a:ext cx="1269859" cy="660686"/>
            <a:chOff x="4565122" y="2551859"/>
            <a:chExt cx="1269859" cy="660686"/>
          </a:xfrm>
        </p:grpSpPr>
        <p:sp>
          <p:nvSpPr>
            <p:cNvPr id="5990" name="矩形 5989">
              <a:extLst>
                <a:ext uri="{FF2B5EF4-FFF2-40B4-BE49-F238E27FC236}">
                  <a16:creationId xmlns:a16="http://schemas.microsoft.com/office/drawing/2014/main" id="{C03600D2-BD04-8133-22B2-9DF2F2D71313}"/>
                </a:ext>
              </a:extLst>
            </p:cNvPr>
            <p:cNvSpPr/>
            <p:nvPr/>
          </p:nvSpPr>
          <p:spPr>
            <a:xfrm>
              <a:off x="4566468" y="2766489"/>
              <a:ext cx="1219503" cy="44605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TW" altLang="en-US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計算鏡頭位置</a:t>
              </a:r>
              <a:b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</a:br>
              <a:r>
                <a:rPr lang="zh-TW" altLang="en-US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繪出圖像和圖形</a:t>
              </a:r>
            </a:p>
          </p:txBody>
        </p:sp>
        <p:sp>
          <p:nvSpPr>
            <p:cNvPr id="5991" name="矩形 5990">
              <a:extLst>
                <a:ext uri="{FF2B5EF4-FFF2-40B4-BE49-F238E27FC236}">
                  <a16:creationId xmlns:a16="http://schemas.microsoft.com/office/drawing/2014/main" id="{992400BF-059E-55B2-4B11-C79398B0582A}"/>
                </a:ext>
              </a:extLst>
            </p:cNvPr>
            <p:cNvSpPr/>
            <p:nvPr/>
          </p:nvSpPr>
          <p:spPr>
            <a:xfrm>
              <a:off x="4565122" y="2551859"/>
              <a:ext cx="1269859" cy="20833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TW" sz="1000" dirty="0">
                  <a:latin typeface="Courier New" panose="02070309020205020404" pitchFamily="49" charset="0"/>
                  <a:ea typeface="Noto Sans TC" panose="020B0500000000000000" pitchFamily="34" charset="-120"/>
                  <a:cs typeface="Courier New" panose="02070309020205020404" pitchFamily="49" charset="0"/>
                </a:rPr>
                <a:t>update_screen()</a:t>
              </a:r>
              <a:endParaRPr lang="zh-TW" altLang="en-US" sz="1000" dirty="0">
                <a:latin typeface="Courier New" panose="02070309020205020404" pitchFamily="49" charset="0"/>
                <a:ea typeface="Noto Sans TC" panose="020B0500000000000000" pitchFamily="34" charset="-12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6994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2" name="Google Shape;6182;p42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使用技術與條件說明</a:t>
            </a:r>
            <a:endParaRPr dirty="0"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grpSp>
        <p:nvGrpSpPr>
          <p:cNvPr id="6701" name="Google Shape;6701;p42"/>
          <p:cNvGrpSpPr/>
          <p:nvPr/>
        </p:nvGrpSpPr>
        <p:grpSpPr>
          <a:xfrm>
            <a:off x="4264994" y="1650642"/>
            <a:ext cx="531875" cy="531825"/>
            <a:chOff x="1679550" y="1058600"/>
            <a:chExt cx="531875" cy="531825"/>
          </a:xfrm>
        </p:grpSpPr>
        <p:sp>
          <p:nvSpPr>
            <p:cNvPr id="6702" name="Google Shape;6702;p42"/>
            <p:cNvSpPr/>
            <p:nvPr/>
          </p:nvSpPr>
          <p:spPr>
            <a:xfrm>
              <a:off x="1679575" y="1058600"/>
              <a:ext cx="531850" cy="531825"/>
            </a:xfrm>
            <a:custGeom>
              <a:avLst/>
              <a:gdLst/>
              <a:ahLst/>
              <a:cxnLst/>
              <a:rect l="l" t="t" r="r" b="b"/>
              <a:pathLst>
                <a:path w="21274" h="21273" extrusionOk="0">
                  <a:moveTo>
                    <a:pt x="10174" y="0"/>
                  </a:move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9886"/>
                  </a:lnTo>
                  <a:lnTo>
                    <a:pt x="7400" y="19886"/>
                  </a:lnTo>
                  <a:lnTo>
                    <a:pt x="7400" y="21273"/>
                  </a:lnTo>
                  <a:lnTo>
                    <a:pt x="18498" y="21273"/>
                  </a:lnTo>
                  <a:lnTo>
                    <a:pt x="18498" y="19886"/>
                  </a:lnTo>
                  <a:lnTo>
                    <a:pt x="19886" y="19886"/>
                  </a:lnTo>
                  <a:lnTo>
                    <a:pt x="19886" y="19424"/>
                  </a:lnTo>
                  <a:lnTo>
                    <a:pt x="19886" y="18498"/>
                  </a:lnTo>
                  <a:lnTo>
                    <a:pt x="19886" y="17112"/>
                  </a:lnTo>
                  <a:lnTo>
                    <a:pt x="21273" y="17112"/>
                  </a:lnTo>
                  <a:lnTo>
                    <a:pt x="21273" y="8787"/>
                  </a:lnTo>
                  <a:lnTo>
                    <a:pt x="19886" y="8787"/>
                  </a:lnTo>
                  <a:lnTo>
                    <a:pt x="19886" y="7399"/>
                  </a:lnTo>
                  <a:lnTo>
                    <a:pt x="15723" y="7399"/>
                  </a:lnTo>
                  <a:lnTo>
                    <a:pt x="15723" y="6013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2"/>
            <p:cNvSpPr/>
            <p:nvPr/>
          </p:nvSpPr>
          <p:spPr>
            <a:xfrm>
              <a:off x="1679575" y="1312975"/>
              <a:ext cx="150300" cy="242800"/>
            </a:xfrm>
            <a:custGeom>
              <a:avLst/>
              <a:gdLst/>
              <a:ahLst/>
              <a:cxnLst/>
              <a:rect l="l" t="t" r="r" b="b"/>
              <a:pathLst>
                <a:path w="6012" h="9712" extrusionOk="0">
                  <a:moveTo>
                    <a:pt x="1" y="0"/>
                  </a:moveTo>
                  <a:lnTo>
                    <a:pt x="1" y="1387"/>
                  </a:lnTo>
                  <a:lnTo>
                    <a:pt x="1" y="8323"/>
                  </a:lnTo>
                  <a:lnTo>
                    <a:pt x="1" y="9711"/>
                  </a:lnTo>
                  <a:lnTo>
                    <a:pt x="6012" y="9711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2"/>
            <p:cNvSpPr/>
            <p:nvPr/>
          </p:nvSpPr>
          <p:spPr>
            <a:xfrm>
              <a:off x="1679575" y="1058600"/>
              <a:ext cx="393100" cy="323750"/>
            </a:xfrm>
            <a:custGeom>
              <a:avLst/>
              <a:gdLst/>
              <a:ahLst/>
              <a:cxnLst/>
              <a:rect l="l" t="t" r="r" b="b"/>
              <a:pathLst>
                <a:path w="15724" h="12950" extrusionOk="0">
                  <a:moveTo>
                    <a:pt x="10174" y="0"/>
                  </a:moveTo>
                  <a:lnTo>
                    <a:pt x="10174" y="1388"/>
                  </a:lnTo>
                  <a:lnTo>
                    <a:pt x="10174" y="1850"/>
                  </a:lnTo>
                  <a:lnTo>
                    <a:pt x="10174" y="2776"/>
                  </a:lnTo>
                  <a:lnTo>
                    <a:pt x="10174" y="6013"/>
                  </a:lnTo>
                  <a:lnTo>
                    <a:pt x="8786" y="6013"/>
                  </a:lnTo>
                  <a:lnTo>
                    <a:pt x="8786" y="8787"/>
                  </a:lnTo>
                  <a:lnTo>
                    <a:pt x="7400" y="8787"/>
                  </a:lnTo>
                  <a:lnTo>
                    <a:pt x="7400" y="10175"/>
                  </a:lnTo>
                  <a:lnTo>
                    <a:pt x="1" y="10175"/>
                  </a:lnTo>
                  <a:lnTo>
                    <a:pt x="1" y="12949"/>
                  </a:lnTo>
                  <a:lnTo>
                    <a:pt x="7400" y="12949"/>
                  </a:lnTo>
                  <a:lnTo>
                    <a:pt x="7400" y="11562"/>
                  </a:lnTo>
                  <a:lnTo>
                    <a:pt x="8786" y="11562"/>
                  </a:lnTo>
                  <a:lnTo>
                    <a:pt x="8786" y="10175"/>
                  </a:lnTo>
                  <a:lnTo>
                    <a:pt x="10174" y="10175"/>
                  </a:lnTo>
                  <a:lnTo>
                    <a:pt x="10174" y="7399"/>
                  </a:lnTo>
                  <a:lnTo>
                    <a:pt x="11561" y="7399"/>
                  </a:lnTo>
                  <a:lnTo>
                    <a:pt x="11561" y="2776"/>
                  </a:lnTo>
                  <a:lnTo>
                    <a:pt x="15723" y="2776"/>
                  </a:lnTo>
                  <a:lnTo>
                    <a:pt x="15723" y="1388"/>
                  </a:lnTo>
                  <a:lnTo>
                    <a:pt x="14337" y="1388"/>
                  </a:lnTo>
                  <a:lnTo>
                    <a:pt x="14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2"/>
            <p:cNvSpPr/>
            <p:nvPr/>
          </p:nvSpPr>
          <p:spPr>
            <a:xfrm>
              <a:off x="2107350" y="1486375"/>
              <a:ext cx="69375" cy="69400"/>
            </a:xfrm>
            <a:custGeom>
              <a:avLst/>
              <a:gdLst/>
              <a:ahLst/>
              <a:cxnLst/>
              <a:rect l="l" t="t" r="r" b="b"/>
              <a:pathLst>
                <a:path w="2775" h="2776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2775"/>
                  </a:lnTo>
                  <a:lnTo>
                    <a:pt x="2775" y="2775"/>
                  </a:lnTo>
                  <a:lnTo>
                    <a:pt x="2775" y="1387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2"/>
            <p:cNvSpPr/>
            <p:nvPr/>
          </p:nvSpPr>
          <p:spPr>
            <a:xfrm>
              <a:off x="1899225" y="1208900"/>
              <a:ext cx="34725" cy="69400"/>
            </a:xfrm>
            <a:custGeom>
              <a:avLst/>
              <a:gdLst/>
              <a:ahLst/>
              <a:cxnLst/>
              <a:rect l="l" t="t" r="r" b="b"/>
              <a:pathLst>
                <a:path w="1389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8" y="2775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2"/>
            <p:cNvSpPr/>
            <p:nvPr/>
          </p:nvSpPr>
          <p:spPr>
            <a:xfrm>
              <a:off x="1864550" y="1278275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2"/>
            <p:cNvSpPr/>
            <p:nvPr/>
          </p:nvSpPr>
          <p:spPr>
            <a:xfrm>
              <a:off x="1864550" y="1555750"/>
              <a:ext cx="277475" cy="34675"/>
            </a:xfrm>
            <a:custGeom>
              <a:avLst/>
              <a:gdLst/>
              <a:ahLst/>
              <a:cxnLst/>
              <a:rect l="l" t="t" r="r" b="b"/>
              <a:pathLst>
                <a:path w="11099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1099" y="1387"/>
                  </a:lnTo>
                  <a:lnTo>
                    <a:pt x="110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2"/>
            <p:cNvSpPr/>
            <p:nvPr/>
          </p:nvSpPr>
          <p:spPr>
            <a:xfrm>
              <a:off x="1679550" y="1312975"/>
              <a:ext cx="185025" cy="242800"/>
            </a:xfrm>
            <a:custGeom>
              <a:avLst/>
              <a:gdLst/>
              <a:ahLst/>
              <a:cxnLst/>
              <a:rect l="l" t="t" r="r" b="b"/>
              <a:pathLst>
                <a:path w="7401" h="9712" extrusionOk="0">
                  <a:moveTo>
                    <a:pt x="4626" y="1387"/>
                  </a:moveTo>
                  <a:lnTo>
                    <a:pt x="4626" y="8323"/>
                  </a:lnTo>
                  <a:lnTo>
                    <a:pt x="1388" y="8323"/>
                  </a:lnTo>
                  <a:lnTo>
                    <a:pt x="1388" y="1387"/>
                  </a:lnTo>
                  <a:close/>
                  <a:moveTo>
                    <a:pt x="0" y="0"/>
                  </a:moveTo>
                  <a:lnTo>
                    <a:pt x="0" y="9711"/>
                  </a:lnTo>
                  <a:lnTo>
                    <a:pt x="7399" y="9711"/>
                  </a:lnTo>
                  <a:lnTo>
                    <a:pt x="7399" y="8323"/>
                  </a:lnTo>
                  <a:lnTo>
                    <a:pt x="6013" y="8323"/>
                  </a:lnTo>
                  <a:lnTo>
                    <a:pt x="6013" y="1387"/>
                  </a:lnTo>
                  <a:lnTo>
                    <a:pt x="7401" y="1387"/>
                  </a:lnTo>
                  <a:lnTo>
                    <a:pt x="74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2"/>
            <p:cNvSpPr/>
            <p:nvPr/>
          </p:nvSpPr>
          <p:spPr>
            <a:xfrm>
              <a:off x="1933925" y="1058600"/>
              <a:ext cx="104075" cy="150325"/>
            </a:xfrm>
            <a:custGeom>
              <a:avLst/>
              <a:gdLst/>
              <a:ahLst/>
              <a:cxnLst/>
              <a:rect l="l" t="t" r="r" b="b"/>
              <a:pathLst>
                <a:path w="4163" h="6013" extrusionOk="0">
                  <a:moveTo>
                    <a:pt x="0" y="0"/>
                  </a:moveTo>
                  <a:lnTo>
                    <a:pt x="0" y="6013"/>
                  </a:lnTo>
                  <a:lnTo>
                    <a:pt x="1387" y="6013"/>
                  </a:lnTo>
                  <a:lnTo>
                    <a:pt x="1387" y="1388"/>
                  </a:lnTo>
                  <a:lnTo>
                    <a:pt x="4163" y="1388"/>
                  </a:lnTo>
                  <a:lnTo>
                    <a:pt x="41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2"/>
            <p:cNvSpPr/>
            <p:nvPr/>
          </p:nvSpPr>
          <p:spPr>
            <a:xfrm>
              <a:off x="2107350" y="1278275"/>
              <a:ext cx="104075" cy="208125"/>
            </a:xfrm>
            <a:custGeom>
              <a:avLst/>
              <a:gdLst/>
              <a:ahLst/>
              <a:cxnLst/>
              <a:rect l="l" t="t" r="r" b="b"/>
              <a:pathLst>
                <a:path w="4163" h="8325" extrusionOk="0">
                  <a:moveTo>
                    <a:pt x="2775" y="0"/>
                  </a:moveTo>
                  <a:lnTo>
                    <a:pt x="2775" y="1850"/>
                  </a:lnTo>
                  <a:lnTo>
                    <a:pt x="0" y="1850"/>
                  </a:lnTo>
                  <a:lnTo>
                    <a:pt x="0" y="3237"/>
                  </a:lnTo>
                  <a:lnTo>
                    <a:pt x="2775" y="3237"/>
                  </a:lnTo>
                  <a:lnTo>
                    <a:pt x="2775" y="5087"/>
                  </a:lnTo>
                  <a:lnTo>
                    <a:pt x="0" y="5087"/>
                  </a:lnTo>
                  <a:lnTo>
                    <a:pt x="0" y="6475"/>
                  </a:lnTo>
                  <a:lnTo>
                    <a:pt x="2775" y="6475"/>
                  </a:lnTo>
                  <a:lnTo>
                    <a:pt x="2775" y="8325"/>
                  </a:lnTo>
                  <a:lnTo>
                    <a:pt x="4162" y="8325"/>
                  </a:lnTo>
                  <a:lnTo>
                    <a:pt x="4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2"/>
            <p:cNvSpPr/>
            <p:nvPr/>
          </p:nvSpPr>
          <p:spPr>
            <a:xfrm>
              <a:off x="2037975" y="1093300"/>
              <a:ext cx="138750" cy="185000"/>
            </a:xfrm>
            <a:custGeom>
              <a:avLst/>
              <a:gdLst/>
              <a:ahLst/>
              <a:cxnLst/>
              <a:rect l="l" t="t" r="r" b="b"/>
              <a:pathLst>
                <a:path w="5550" h="7400" extrusionOk="0">
                  <a:moveTo>
                    <a:pt x="1" y="0"/>
                  </a:moveTo>
                  <a:lnTo>
                    <a:pt x="1" y="6011"/>
                  </a:lnTo>
                  <a:lnTo>
                    <a:pt x="1" y="7399"/>
                  </a:lnTo>
                  <a:lnTo>
                    <a:pt x="5550" y="7399"/>
                  </a:lnTo>
                  <a:lnTo>
                    <a:pt x="5550" y="6011"/>
                  </a:lnTo>
                  <a:lnTo>
                    <a:pt x="1387" y="6011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3" name="Google Shape;6713;p42"/>
          <p:cNvGrpSpPr/>
          <p:nvPr/>
        </p:nvGrpSpPr>
        <p:grpSpPr>
          <a:xfrm>
            <a:off x="1445511" y="1690846"/>
            <a:ext cx="531850" cy="531825"/>
            <a:chOff x="964950" y="1832225"/>
            <a:chExt cx="531850" cy="531825"/>
          </a:xfrm>
        </p:grpSpPr>
        <p:sp>
          <p:nvSpPr>
            <p:cNvPr id="6714" name="Google Shape;6714;p42"/>
            <p:cNvSpPr/>
            <p:nvPr/>
          </p:nvSpPr>
          <p:spPr>
            <a:xfrm>
              <a:off x="965000" y="1832225"/>
              <a:ext cx="531800" cy="531825"/>
            </a:xfrm>
            <a:custGeom>
              <a:avLst/>
              <a:gdLst/>
              <a:ahLst/>
              <a:cxnLst/>
              <a:rect l="l" t="t" r="r" b="b"/>
              <a:pathLst>
                <a:path w="21272" h="21273" extrusionOk="0">
                  <a:moveTo>
                    <a:pt x="6474" y="0"/>
                  </a:moveTo>
                  <a:lnTo>
                    <a:pt x="6474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0"/>
                  </a:lnTo>
                  <a:lnTo>
                    <a:pt x="4161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0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2"/>
                  </a:lnTo>
                  <a:lnTo>
                    <a:pt x="18497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2"/>
            <p:cNvSpPr/>
            <p:nvPr/>
          </p:nvSpPr>
          <p:spPr>
            <a:xfrm>
              <a:off x="964950" y="1832225"/>
              <a:ext cx="531850" cy="196550"/>
            </a:xfrm>
            <a:custGeom>
              <a:avLst/>
              <a:gdLst/>
              <a:ahLst/>
              <a:cxnLst/>
              <a:rect l="l" t="t" r="r" b="b"/>
              <a:pathLst>
                <a:path w="21274" h="7862" extrusionOk="0">
                  <a:moveTo>
                    <a:pt x="6476" y="0"/>
                  </a:moveTo>
                  <a:lnTo>
                    <a:pt x="6476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7" y="2775"/>
                  </a:lnTo>
                  <a:lnTo>
                    <a:pt x="2777" y="4161"/>
                  </a:lnTo>
                  <a:lnTo>
                    <a:pt x="1389" y="4161"/>
                  </a:lnTo>
                  <a:lnTo>
                    <a:pt x="1389" y="6473"/>
                  </a:lnTo>
                  <a:lnTo>
                    <a:pt x="1" y="6473"/>
                  </a:lnTo>
                  <a:lnTo>
                    <a:pt x="1" y="7861"/>
                  </a:lnTo>
                  <a:lnTo>
                    <a:pt x="2777" y="7861"/>
                  </a:lnTo>
                  <a:lnTo>
                    <a:pt x="2777" y="6473"/>
                  </a:lnTo>
                  <a:lnTo>
                    <a:pt x="2777" y="5549"/>
                  </a:lnTo>
                  <a:lnTo>
                    <a:pt x="4163" y="5549"/>
                  </a:lnTo>
                  <a:lnTo>
                    <a:pt x="4163" y="4161"/>
                  </a:lnTo>
                  <a:lnTo>
                    <a:pt x="5551" y="4161"/>
                  </a:lnTo>
                  <a:lnTo>
                    <a:pt x="5551" y="2775"/>
                  </a:lnTo>
                  <a:lnTo>
                    <a:pt x="15725" y="2775"/>
                  </a:lnTo>
                  <a:lnTo>
                    <a:pt x="15725" y="4161"/>
                  </a:lnTo>
                  <a:lnTo>
                    <a:pt x="17113" y="4161"/>
                  </a:lnTo>
                  <a:lnTo>
                    <a:pt x="17113" y="5549"/>
                  </a:lnTo>
                  <a:lnTo>
                    <a:pt x="18499" y="5549"/>
                  </a:lnTo>
                  <a:lnTo>
                    <a:pt x="18499" y="6473"/>
                  </a:lnTo>
                  <a:lnTo>
                    <a:pt x="18499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7" y="6473"/>
                  </a:lnTo>
                  <a:lnTo>
                    <a:pt x="19887" y="4161"/>
                  </a:lnTo>
                  <a:lnTo>
                    <a:pt x="18499" y="4161"/>
                  </a:lnTo>
                  <a:lnTo>
                    <a:pt x="18499" y="2775"/>
                  </a:lnTo>
                  <a:lnTo>
                    <a:pt x="17113" y="2775"/>
                  </a:lnTo>
                  <a:lnTo>
                    <a:pt x="17113" y="1387"/>
                  </a:lnTo>
                  <a:lnTo>
                    <a:pt x="14800" y="1387"/>
                  </a:lnTo>
                  <a:lnTo>
                    <a:pt x="14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2"/>
            <p:cNvSpPr/>
            <p:nvPr/>
          </p:nvSpPr>
          <p:spPr>
            <a:xfrm>
              <a:off x="1069025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2"/>
            <p:cNvSpPr/>
            <p:nvPr/>
          </p:nvSpPr>
          <p:spPr>
            <a:xfrm>
              <a:off x="10343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2"/>
            <p:cNvSpPr/>
            <p:nvPr/>
          </p:nvSpPr>
          <p:spPr>
            <a:xfrm>
              <a:off x="999650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2"/>
            <p:cNvSpPr/>
            <p:nvPr/>
          </p:nvSpPr>
          <p:spPr>
            <a:xfrm>
              <a:off x="999650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2"/>
            <p:cNvSpPr/>
            <p:nvPr/>
          </p:nvSpPr>
          <p:spPr>
            <a:xfrm>
              <a:off x="10343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2"/>
            <p:cNvSpPr/>
            <p:nvPr/>
          </p:nvSpPr>
          <p:spPr>
            <a:xfrm>
              <a:off x="1069025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2"/>
            <p:cNvSpPr/>
            <p:nvPr/>
          </p:nvSpPr>
          <p:spPr>
            <a:xfrm>
              <a:off x="1126825" y="1832225"/>
              <a:ext cx="208150" cy="34675"/>
            </a:xfrm>
            <a:custGeom>
              <a:avLst/>
              <a:gdLst/>
              <a:ahLst/>
              <a:cxnLst/>
              <a:rect l="l" t="t" r="r" b="b"/>
              <a:pathLst>
                <a:path w="832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2"/>
            <p:cNvSpPr/>
            <p:nvPr/>
          </p:nvSpPr>
          <p:spPr>
            <a:xfrm>
              <a:off x="1126825" y="2329325"/>
              <a:ext cx="208150" cy="34725"/>
            </a:xfrm>
            <a:custGeom>
              <a:avLst/>
              <a:gdLst/>
              <a:ahLst/>
              <a:cxnLst/>
              <a:rect l="l" t="t" r="r" b="b"/>
              <a:pathLst>
                <a:path w="832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2"/>
            <p:cNvSpPr/>
            <p:nvPr/>
          </p:nvSpPr>
          <p:spPr>
            <a:xfrm>
              <a:off x="964950" y="1994050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2"/>
            <p:cNvSpPr/>
            <p:nvPr/>
          </p:nvSpPr>
          <p:spPr>
            <a:xfrm>
              <a:off x="1334950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2"/>
            <p:cNvSpPr/>
            <p:nvPr/>
          </p:nvSpPr>
          <p:spPr>
            <a:xfrm>
              <a:off x="13927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2"/>
            <p:cNvSpPr/>
            <p:nvPr/>
          </p:nvSpPr>
          <p:spPr>
            <a:xfrm>
              <a:off x="1427425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2"/>
            <p:cNvSpPr/>
            <p:nvPr/>
          </p:nvSpPr>
          <p:spPr>
            <a:xfrm>
              <a:off x="1427425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2"/>
            <p:cNvSpPr/>
            <p:nvPr/>
          </p:nvSpPr>
          <p:spPr>
            <a:xfrm>
              <a:off x="13927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2"/>
            <p:cNvSpPr/>
            <p:nvPr/>
          </p:nvSpPr>
          <p:spPr>
            <a:xfrm>
              <a:off x="1334950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2"/>
            <p:cNvSpPr/>
            <p:nvPr/>
          </p:nvSpPr>
          <p:spPr>
            <a:xfrm>
              <a:off x="1462125" y="1994050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0" y="0"/>
                  </a:moveTo>
                  <a:lnTo>
                    <a:pt x="0" y="8325"/>
                  </a:lnTo>
                  <a:lnTo>
                    <a:pt x="1386" y="83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2"/>
            <p:cNvSpPr/>
            <p:nvPr/>
          </p:nvSpPr>
          <p:spPr>
            <a:xfrm>
              <a:off x="1103725" y="2155900"/>
              <a:ext cx="34675" cy="69400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2"/>
            <p:cNvSpPr/>
            <p:nvPr/>
          </p:nvSpPr>
          <p:spPr>
            <a:xfrm>
              <a:off x="1323350" y="2155900"/>
              <a:ext cx="34725" cy="69400"/>
            </a:xfrm>
            <a:custGeom>
              <a:avLst/>
              <a:gdLst/>
              <a:ahLst/>
              <a:cxnLst/>
              <a:rect l="l" t="t" r="r" b="b"/>
              <a:pathLst>
                <a:path w="1389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2"/>
            <p:cNvSpPr/>
            <p:nvPr/>
          </p:nvSpPr>
          <p:spPr>
            <a:xfrm>
              <a:off x="1138375" y="2225275"/>
              <a:ext cx="185000" cy="34725"/>
            </a:xfrm>
            <a:custGeom>
              <a:avLst/>
              <a:gdLst/>
              <a:ahLst/>
              <a:cxnLst/>
              <a:rect l="l" t="t" r="r" b="b"/>
              <a:pathLst>
                <a:path w="74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7400" y="1388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2"/>
            <p:cNvSpPr/>
            <p:nvPr/>
          </p:nvSpPr>
          <p:spPr>
            <a:xfrm>
              <a:off x="1092175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2"/>
            <p:cNvSpPr/>
            <p:nvPr/>
          </p:nvSpPr>
          <p:spPr>
            <a:xfrm>
              <a:off x="1300250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7" name="Google Shape;6737;p42"/>
          <p:cNvGrpSpPr/>
          <p:nvPr/>
        </p:nvGrpSpPr>
        <p:grpSpPr>
          <a:xfrm>
            <a:off x="7071399" y="1679309"/>
            <a:ext cx="531850" cy="450900"/>
            <a:chOff x="5084050" y="3420300"/>
            <a:chExt cx="531850" cy="450900"/>
          </a:xfrm>
        </p:grpSpPr>
        <p:sp>
          <p:nvSpPr>
            <p:cNvPr id="6738" name="Google Shape;6738;p42"/>
            <p:cNvSpPr/>
            <p:nvPr/>
          </p:nvSpPr>
          <p:spPr>
            <a:xfrm>
              <a:off x="5084050" y="3420300"/>
              <a:ext cx="531850" cy="450900"/>
            </a:xfrm>
            <a:custGeom>
              <a:avLst/>
              <a:gdLst/>
              <a:ahLst/>
              <a:cxnLst/>
              <a:rect l="l" t="t" r="r" b="b"/>
              <a:pathLst>
                <a:path w="21274" h="18036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11100"/>
                  </a:lnTo>
                  <a:lnTo>
                    <a:pt x="1389" y="11100"/>
                  </a:lnTo>
                  <a:lnTo>
                    <a:pt x="1389" y="12486"/>
                  </a:lnTo>
                  <a:lnTo>
                    <a:pt x="2775" y="12486"/>
                  </a:lnTo>
                  <a:lnTo>
                    <a:pt x="2775" y="13874"/>
                  </a:lnTo>
                  <a:lnTo>
                    <a:pt x="4163" y="13874"/>
                  </a:lnTo>
                  <a:lnTo>
                    <a:pt x="4163" y="15261"/>
                  </a:lnTo>
                  <a:lnTo>
                    <a:pt x="6938" y="15261"/>
                  </a:lnTo>
                  <a:lnTo>
                    <a:pt x="6938" y="16649"/>
                  </a:lnTo>
                  <a:lnTo>
                    <a:pt x="9712" y="16649"/>
                  </a:lnTo>
                  <a:lnTo>
                    <a:pt x="9712" y="18035"/>
                  </a:lnTo>
                  <a:lnTo>
                    <a:pt x="11562" y="18035"/>
                  </a:lnTo>
                  <a:lnTo>
                    <a:pt x="11562" y="16649"/>
                  </a:lnTo>
                  <a:lnTo>
                    <a:pt x="14337" y="16649"/>
                  </a:lnTo>
                  <a:lnTo>
                    <a:pt x="14337" y="15261"/>
                  </a:lnTo>
                  <a:lnTo>
                    <a:pt x="17111" y="15261"/>
                  </a:lnTo>
                  <a:lnTo>
                    <a:pt x="17111" y="13874"/>
                  </a:lnTo>
                  <a:lnTo>
                    <a:pt x="18498" y="13874"/>
                  </a:lnTo>
                  <a:lnTo>
                    <a:pt x="18498" y="12486"/>
                  </a:lnTo>
                  <a:lnTo>
                    <a:pt x="19886" y="12486"/>
                  </a:lnTo>
                  <a:lnTo>
                    <a:pt x="19886" y="11100"/>
                  </a:lnTo>
                  <a:lnTo>
                    <a:pt x="21273" y="11100"/>
                  </a:lnTo>
                  <a:lnTo>
                    <a:pt x="21273" y="2777"/>
                  </a:lnTo>
                  <a:lnTo>
                    <a:pt x="19886" y="2775"/>
                  </a:lnTo>
                  <a:lnTo>
                    <a:pt x="19886" y="1389"/>
                  </a:lnTo>
                  <a:lnTo>
                    <a:pt x="18498" y="1389"/>
                  </a:lnTo>
                  <a:lnTo>
                    <a:pt x="18498" y="1"/>
                  </a:lnTo>
                  <a:lnTo>
                    <a:pt x="12949" y="1"/>
                  </a:lnTo>
                  <a:lnTo>
                    <a:pt x="12949" y="1389"/>
                  </a:lnTo>
                  <a:lnTo>
                    <a:pt x="11562" y="1389"/>
                  </a:lnTo>
                  <a:lnTo>
                    <a:pt x="11562" y="2775"/>
                  </a:lnTo>
                  <a:lnTo>
                    <a:pt x="9712" y="2775"/>
                  </a:lnTo>
                  <a:lnTo>
                    <a:pt x="9712" y="1389"/>
                  </a:lnTo>
                  <a:lnTo>
                    <a:pt x="8324" y="1389"/>
                  </a:lnTo>
                  <a:lnTo>
                    <a:pt x="8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2"/>
            <p:cNvSpPr/>
            <p:nvPr/>
          </p:nvSpPr>
          <p:spPr>
            <a:xfrm>
              <a:off x="5326850" y="3420300"/>
              <a:ext cx="115625" cy="104100"/>
            </a:xfrm>
            <a:custGeom>
              <a:avLst/>
              <a:gdLst/>
              <a:ahLst/>
              <a:cxnLst/>
              <a:rect l="l" t="t" r="r" b="b"/>
              <a:pathLst>
                <a:path w="4625" h="4164" extrusionOk="0">
                  <a:moveTo>
                    <a:pt x="3237" y="1"/>
                  </a:moveTo>
                  <a:lnTo>
                    <a:pt x="3237" y="1389"/>
                  </a:lnTo>
                  <a:lnTo>
                    <a:pt x="1850" y="1389"/>
                  </a:lnTo>
                  <a:lnTo>
                    <a:pt x="1850" y="2775"/>
                  </a:lnTo>
                  <a:lnTo>
                    <a:pt x="0" y="2775"/>
                  </a:lnTo>
                  <a:lnTo>
                    <a:pt x="0" y="4163"/>
                  </a:lnTo>
                  <a:lnTo>
                    <a:pt x="3237" y="4163"/>
                  </a:lnTo>
                  <a:lnTo>
                    <a:pt x="3237" y="2775"/>
                  </a:lnTo>
                  <a:lnTo>
                    <a:pt x="4625" y="2775"/>
                  </a:lnTo>
                  <a:lnTo>
                    <a:pt x="46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2"/>
            <p:cNvSpPr/>
            <p:nvPr/>
          </p:nvSpPr>
          <p:spPr>
            <a:xfrm>
              <a:off x="5084050" y="3420300"/>
              <a:ext cx="104100" cy="104100"/>
            </a:xfrm>
            <a:custGeom>
              <a:avLst/>
              <a:gdLst/>
              <a:ahLst/>
              <a:cxnLst/>
              <a:rect l="l" t="t" r="r" b="b"/>
              <a:pathLst>
                <a:path w="4164" h="4164" extrusionOk="0">
                  <a:moveTo>
                    <a:pt x="2775" y="1"/>
                  </a:moveTo>
                  <a:lnTo>
                    <a:pt x="2775" y="1389"/>
                  </a:lnTo>
                  <a:lnTo>
                    <a:pt x="1389" y="1389"/>
                  </a:lnTo>
                  <a:lnTo>
                    <a:pt x="1389" y="2775"/>
                  </a:lnTo>
                  <a:lnTo>
                    <a:pt x="1" y="2775"/>
                  </a:lnTo>
                  <a:lnTo>
                    <a:pt x="1" y="4163"/>
                  </a:lnTo>
                  <a:lnTo>
                    <a:pt x="2775" y="4163"/>
                  </a:lnTo>
                  <a:lnTo>
                    <a:pt x="2775" y="2775"/>
                  </a:lnTo>
                  <a:lnTo>
                    <a:pt x="4163" y="2775"/>
                  </a:lnTo>
                  <a:lnTo>
                    <a:pt x="41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2"/>
            <p:cNvSpPr/>
            <p:nvPr/>
          </p:nvSpPr>
          <p:spPr>
            <a:xfrm>
              <a:off x="5118750" y="3455000"/>
              <a:ext cx="34700" cy="34700"/>
            </a:xfrm>
            <a:custGeom>
              <a:avLst/>
              <a:gdLst/>
              <a:ahLst/>
              <a:cxnLst/>
              <a:rect l="l" t="t" r="r" b="b"/>
              <a:pathLst>
                <a:path w="1388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2"/>
            <p:cNvSpPr/>
            <p:nvPr/>
          </p:nvSpPr>
          <p:spPr>
            <a:xfrm>
              <a:off x="5546475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1" y="1"/>
                  </a:moveTo>
                  <a:lnTo>
                    <a:pt x="1" y="1387"/>
                  </a:lnTo>
                  <a:lnTo>
                    <a:pt x="1389" y="1387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2"/>
            <p:cNvSpPr/>
            <p:nvPr/>
          </p:nvSpPr>
          <p:spPr>
            <a:xfrm>
              <a:off x="5373100" y="3455000"/>
              <a:ext cx="34675" cy="34700"/>
            </a:xfrm>
            <a:custGeom>
              <a:avLst/>
              <a:gdLst/>
              <a:ahLst/>
              <a:cxnLst/>
              <a:rect l="l" t="t" r="r" b="b"/>
              <a:pathLst>
                <a:path w="1387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2"/>
            <p:cNvSpPr/>
            <p:nvPr/>
          </p:nvSpPr>
          <p:spPr>
            <a:xfrm>
              <a:off x="5118750" y="3697750"/>
              <a:ext cx="34700" cy="34725"/>
            </a:xfrm>
            <a:custGeom>
              <a:avLst/>
              <a:gdLst/>
              <a:ahLst/>
              <a:cxnLst/>
              <a:rect l="l" t="t" r="r" b="b"/>
              <a:pathLst>
                <a:path w="1388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7" y="1388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2"/>
            <p:cNvSpPr/>
            <p:nvPr/>
          </p:nvSpPr>
          <p:spPr>
            <a:xfrm>
              <a:off x="5546475" y="3697750"/>
              <a:ext cx="34725" cy="34725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1389" y="1388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2"/>
            <p:cNvSpPr/>
            <p:nvPr/>
          </p:nvSpPr>
          <p:spPr>
            <a:xfrm>
              <a:off x="5257475" y="3801800"/>
              <a:ext cx="69400" cy="34725"/>
            </a:xfrm>
            <a:custGeom>
              <a:avLst/>
              <a:gdLst/>
              <a:ahLst/>
              <a:cxnLst/>
              <a:rect l="l" t="t" r="r" b="b"/>
              <a:pathLst>
                <a:path w="277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2"/>
            <p:cNvSpPr/>
            <p:nvPr/>
          </p:nvSpPr>
          <p:spPr>
            <a:xfrm>
              <a:off x="5373100" y="3801800"/>
              <a:ext cx="69375" cy="34725"/>
            </a:xfrm>
            <a:custGeom>
              <a:avLst/>
              <a:gdLst/>
              <a:ahLst/>
              <a:cxnLst/>
              <a:rect l="l" t="t" r="r" b="b"/>
              <a:pathLst>
                <a:path w="2775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775" y="138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2"/>
            <p:cNvSpPr/>
            <p:nvPr/>
          </p:nvSpPr>
          <p:spPr>
            <a:xfrm>
              <a:off x="5292150" y="3455000"/>
              <a:ext cx="34725" cy="34700"/>
            </a:xfrm>
            <a:custGeom>
              <a:avLst/>
              <a:gdLst/>
              <a:ahLst/>
              <a:cxnLst/>
              <a:rect l="l" t="t" r="r" b="b"/>
              <a:pathLst>
                <a:path w="1389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2"/>
            <p:cNvSpPr/>
            <p:nvPr/>
          </p:nvSpPr>
          <p:spPr>
            <a:xfrm>
              <a:off x="5326850" y="3489675"/>
              <a:ext cx="46275" cy="34725"/>
            </a:xfrm>
            <a:custGeom>
              <a:avLst/>
              <a:gdLst/>
              <a:ahLst/>
              <a:cxnLst/>
              <a:rect l="l" t="t" r="r" b="b"/>
              <a:pathLst>
                <a:path w="1851" h="1389" extrusionOk="0">
                  <a:moveTo>
                    <a:pt x="0" y="0"/>
                  </a:moveTo>
                  <a:lnTo>
                    <a:pt x="0" y="1388"/>
                  </a:lnTo>
                  <a:lnTo>
                    <a:pt x="1850" y="1388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2"/>
            <p:cNvSpPr/>
            <p:nvPr/>
          </p:nvSpPr>
          <p:spPr>
            <a:xfrm>
              <a:off x="5442450" y="3767150"/>
              <a:ext cx="69400" cy="34675"/>
            </a:xfrm>
            <a:custGeom>
              <a:avLst/>
              <a:gdLst/>
              <a:ahLst/>
              <a:cxnLst/>
              <a:rect l="l" t="t" r="r" b="b"/>
              <a:pathLst>
                <a:path w="277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2"/>
            <p:cNvSpPr/>
            <p:nvPr/>
          </p:nvSpPr>
          <p:spPr>
            <a:xfrm>
              <a:off x="5188125" y="3767150"/>
              <a:ext cx="69375" cy="34675"/>
            </a:xfrm>
            <a:custGeom>
              <a:avLst/>
              <a:gdLst/>
              <a:ahLst/>
              <a:cxnLst/>
              <a:rect l="l" t="t" r="r" b="b"/>
              <a:pathLst>
                <a:path w="277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2775" y="1387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2"/>
            <p:cNvSpPr/>
            <p:nvPr/>
          </p:nvSpPr>
          <p:spPr>
            <a:xfrm>
              <a:off x="5153425" y="3732450"/>
              <a:ext cx="34725" cy="34675"/>
            </a:xfrm>
            <a:custGeom>
              <a:avLst/>
              <a:gdLst/>
              <a:ahLst/>
              <a:cxnLst/>
              <a:rect l="l" t="t" r="r" b="b"/>
              <a:pathLst>
                <a:path w="1389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8" y="1387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2"/>
            <p:cNvSpPr/>
            <p:nvPr/>
          </p:nvSpPr>
          <p:spPr>
            <a:xfrm>
              <a:off x="5511825" y="373245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2"/>
            <p:cNvSpPr/>
            <p:nvPr/>
          </p:nvSpPr>
          <p:spPr>
            <a:xfrm>
              <a:off x="5326850" y="3836500"/>
              <a:ext cx="46275" cy="34700"/>
            </a:xfrm>
            <a:custGeom>
              <a:avLst/>
              <a:gdLst/>
              <a:ahLst/>
              <a:cxnLst/>
              <a:rect l="l" t="t" r="r" b="b"/>
              <a:pathLst>
                <a:path w="1851" h="1388" extrusionOk="0">
                  <a:moveTo>
                    <a:pt x="0" y="1"/>
                  </a:moveTo>
                  <a:lnTo>
                    <a:pt x="0" y="1387"/>
                  </a:lnTo>
                  <a:lnTo>
                    <a:pt x="1850" y="1387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2"/>
            <p:cNvSpPr/>
            <p:nvPr/>
          </p:nvSpPr>
          <p:spPr>
            <a:xfrm>
              <a:off x="5153425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5549" y="1389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2"/>
            <p:cNvSpPr/>
            <p:nvPr/>
          </p:nvSpPr>
          <p:spPr>
            <a:xfrm>
              <a:off x="5407750" y="3420300"/>
              <a:ext cx="138750" cy="34725"/>
            </a:xfrm>
            <a:custGeom>
              <a:avLst/>
              <a:gdLst/>
              <a:ahLst/>
              <a:cxnLst/>
              <a:rect l="l" t="t" r="r" b="b"/>
              <a:pathLst>
                <a:path w="5550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5550" y="1389"/>
                  </a:lnTo>
                  <a:lnTo>
                    <a:pt x="5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2"/>
            <p:cNvSpPr/>
            <p:nvPr/>
          </p:nvSpPr>
          <p:spPr>
            <a:xfrm>
              <a:off x="5084050" y="3489675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2"/>
            <p:cNvSpPr/>
            <p:nvPr/>
          </p:nvSpPr>
          <p:spPr>
            <a:xfrm>
              <a:off x="5581175" y="3489675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7" y="8325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3" name="Google Shape;6763;p42"/>
          <p:cNvSpPr txBox="1">
            <a:spLocks noGrp="1"/>
          </p:cNvSpPr>
          <p:nvPr>
            <p:ph type="title" idx="4294967295"/>
          </p:nvPr>
        </p:nvSpPr>
        <p:spPr>
          <a:xfrm>
            <a:off x="3712244" y="2227328"/>
            <a:ext cx="16374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達成條件</a:t>
            </a:r>
            <a:endParaRPr sz="1800" dirty="0">
              <a:latin typeface="Noto Sans TC Black" panose="020B0A00000000000000" pitchFamily="34" charset="-120"/>
              <a:ea typeface="Noto Sans TC Black" panose="020B0A00000000000000" pitchFamily="34" charset="-120"/>
            </a:endParaRPr>
          </a:p>
        </p:txBody>
      </p:sp>
      <p:sp>
        <p:nvSpPr>
          <p:cNvPr id="6764" name="Google Shape;6764;p42"/>
          <p:cNvSpPr txBox="1">
            <a:spLocks noGrp="1"/>
          </p:cNvSpPr>
          <p:nvPr>
            <p:ph type="subTitle" idx="4294967295"/>
          </p:nvPr>
        </p:nvSpPr>
        <p:spPr>
          <a:xfrm>
            <a:off x="3662297" y="2867474"/>
            <a:ext cx="1955253" cy="1082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用到</a:t>
            </a:r>
            <a:r>
              <a:rPr 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與</a:t>
            </a:r>
            <a:r>
              <a:rPr 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UDP</a:t>
            </a:r>
            <a:br>
              <a:rPr 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用到</a:t>
            </a:r>
            <a:r>
              <a:rPr 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broadcast</a:t>
            </a:r>
            <a:b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server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須用到多工技術</a:t>
            </a:r>
            <a:b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client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須用</a:t>
            </a: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GUI</a:t>
            </a:r>
            <a:endParaRPr lang="en-US" sz="1400" dirty="0">
              <a:solidFill>
                <a:schemeClr val="lt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pSp>
        <p:nvGrpSpPr>
          <p:cNvPr id="6766" name="Google Shape;6766;p42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6767" name="Google Shape;6767;p4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1" name="Google Shape;6771;p42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6772" name="Google Shape;6772;p4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763;p42">
            <a:extLst>
              <a:ext uri="{FF2B5EF4-FFF2-40B4-BE49-F238E27FC236}">
                <a16:creationId xmlns:a16="http://schemas.microsoft.com/office/drawing/2014/main" id="{2932548E-3FC6-8834-B5B2-421D9584EA37}"/>
              </a:ext>
            </a:extLst>
          </p:cNvPr>
          <p:cNvSpPr txBox="1">
            <a:spLocks/>
          </p:cNvSpPr>
          <p:nvPr/>
        </p:nvSpPr>
        <p:spPr>
          <a:xfrm>
            <a:off x="931113" y="2227328"/>
            <a:ext cx="16374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pPr algn="ctr"/>
            <a:r>
              <a:rPr lang="en-US" altLang="zh-TW" sz="18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Server</a:t>
            </a:r>
            <a:r>
              <a:rPr lang="zh-TW" altLang="en-US" sz="18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端</a:t>
            </a:r>
          </a:p>
        </p:txBody>
      </p:sp>
      <p:sp>
        <p:nvSpPr>
          <p:cNvPr id="3" name="Google Shape;6763;p42">
            <a:extLst>
              <a:ext uri="{FF2B5EF4-FFF2-40B4-BE49-F238E27FC236}">
                <a16:creationId xmlns:a16="http://schemas.microsoft.com/office/drawing/2014/main" id="{ECB0E6E8-C6D1-A14A-25D3-E89FBC3816C2}"/>
              </a:ext>
            </a:extLst>
          </p:cNvPr>
          <p:cNvSpPr txBox="1">
            <a:spLocks/>
          </p:cNvSpPr>
          <p:nvPr/>
        </p:nvSpPr>
        <p:spPr>
          <a:xfrm>
            <a:off x="6518624" y="2242675"/>
            <a:ext cx="16374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 b="0" i="0" u="none" strike="noStrike" cap="none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pPr algn="ctr"/>
            <a:r>
              <a:rPr lang="en-US" altLang="zh-TW" sz="18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Client</a:t>
            </a:r>
            <a:r>
              <a:rPr lang="zh-TW" altLang="en-US" sz="1800" dirty="0">
                <a:latin typeface="Noto Sans TC Black" panose="020B0A00000000000000" pitchFamily="34" charset="-120"/>
                <a:ea typeface="Noto Sans TC Black" panose="020B0A00000000000000" pitchFamily="34" charset="-120"/>
              </a:rPr>
              <a:t>端</a:t>
            </a:r>
          </a:p>
        </p:txBody>
      </p:sp>
      <p:sp>
        <p:nvSpPr>
          <p:cNvPr id="4" name="Google Shape;6764;p42">
            <a:extLst>
              <a:ext uri="{FF2B5EF4-FFF2-40B4-BE49-F238E27FC236}">
                <a16:creationId xmlns:a16="http://schemas.microsoft.com/office/drawing/2014/main" id="{94811176-428A-E47D-2658-CB6DD0459970}"/>
              </a:ext>
            </a:extLst>
          </p:cNvPr>
          <p:cNvSpPr txBox="1">
            <a:spLocks/>
          </p:cNvSpPr>
          <p:nvPr/>
        </p:nvSpPr>
        <p:spPr>
          <a:xfrm>
            <a:off x="733809" y="2866895"/>
            <a:ext cx="1955253" cy="1082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用</a:t>
            </a:r>
            <a:r>
              <a:rPr 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與</a:t>
            </a: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client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端連線</a:t>
            </a:r>
            <a:br>
              <a:rPr 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用廣播傳送資訊</a:t>
            </a: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(UDP)</a:t>
            </a:r>
            <a:b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non-blocking</a:t>
            </a:r>
            <a:b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多線程</a:t>
            </a:r>
            <a:endParaRPr lang="en-US" sz="1400" dirty="0">
              <a:solidFill>
                <a:schemeClr val="lt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Google Shape;6764;p42">
            <a:extLst>
              <a:ext uri="{FF2B5EF4-FFF2-40B4-BE49-F238E27FC236}">
                <a16:creationId xmlns:a16="http://schemas.microsoft.com/office/drawing/2014/main" id="{88A1EF20-D9A2-0CE0-FD03-89A24C370CAA}"/>
              </a:ext>
            </a:extLst>
          </p:cNvPr>
          <p:cNvSpPr txBox="1">
            <a:spLocks/>
          </p:cNvSpPr>
          <p:nvPr/>
        </p:nvSpPr>
        <p:spPr>
          <a:xfrm>
            <a:off x="6359697" y="2867474"/>
            <a:ext cx="1955253" cy="1082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 sz="14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spcAft>
                <a:spcPts val="1600"/>
              </a:spcAft>
              <a:buFont typeface="Advent Pro Medium"/>
              <a:buNone/>
            </a:pP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用</a:t>
            </a:r>
            <a:r>
              <a:rPr 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TCP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與</a:t>
            </a: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server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端連線</a:t>
            </a:r>
            <a:br>
              <a:rPr 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UDP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接收廣播資訊</a:t>
            </a:r>
            <a:b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多線程</a:t>
            </a:r>
            <a:b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用</a:t>
            </a: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pygame</a:t>
            </a:r>
            <a:r>
              <a:rPr lang="zh-TW" altLang="en-US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寫</a:t>
            </a:r>
            <a:r>
              <a:rPr lang="en-US" altLang="zh-TW" sz="1400" dirty="0">
                <a:solidFill>
                  <a:schemeClr val="lt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GUI</a:t>
            </a:r>
            <a:endParaRPr lang="en-US" sz="1400" dirty="0">
              <a:solidFill>
                <a:schemeClr val="lt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12" name="Google Shape;6762;p42">
            <a:extLst>
              <a:ext uri="{FF2B5EF4-FFF2-40B4-BE49-F238E27FC236}">
                <a16:creationId xmlns:a16="http://schemas.microsoft.com/office/drawing/2014/main" id="{9FC23450-4A50-0488-C0D1-966399A5FC22}"/>
              </a:ext>
            </a:extLst>
          </p:cNvPr>
          <p:cNvCxnSpPr>
            <a:cxnSpLocks/>
          </p:cNvCxnSpPr>
          <p:nvPr/>
        </p:nvCxnSpPr>
        <p:spPr>
          <a:xfrm>
            <a:off x="2689062" y="3036064"/>
            <a:ext cx="898619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6" name="Google Shape;6762;p42">
            <a:extLst>
              <a:ext uri="{FF2B5EF4-FFF2-40B4-BE49-F238E27FC236}">
                <a16:creationId xmlns:a16="http://schemas.microsoft.com/office/drawing/2014/main" id="{D497A7D0-45D6-F25D-C0BC-B3CC859143A5}"/>
              </a:ext>
            </a:extLst>
          </p:cNvPr>
          <p:cNvCxnSpPr>
            <a:cxnSpLocks/>
          </p:cNvCxnSpPr>
          <p:nvPr/>
        </p:nvCxnSpPr>
        <p:spPr>
          <a:xfrm>
            <a:off x="2101645" y="3515304"/>
            <a:ext cx="1486036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9" name="Google Shape;6759;p42">
            <a:extLst>
              <a:ext uri="{FF2B5EF4-FFF2-40B4-BE49-F238E27FC236}">
                <a16:creationId xmlns:a16="http://schemas.microsoft.com/office/drawing/2014/main" id="{D0959F7D-9508-598D-72B9-73B61BA42AE2}"/>
              </a:ext>
            </a:extLst>
          </p:cNvPr>
          <p:cNvCxnSpPr>
            <a:cxnSpLocks/>
          </p:cNvCxnSpPr>
          <p:nvPr/>
        </p:nvCxnSpPr>
        <p:spPr>
          <a:xfrm rot="10800000" flipV="1">
            <a:off x="1480211" y="3515273"/>
            <a:ext cx="2107470" cy="193759"/>
          </a:xfrm>
          <a:prstGeom prst="bentConnector3">
            <a:avLst>
              <a:gd name="adj1" fmla="val 25775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" name="Google Shape;6762;p42">
            <a:extLst>
              <a:ext uri="{FF2B5EF4-FFF2-40B4-BE49-F238E27FC236}">
                <a16:creationId xmlns:a16="http://schemas.microsoft.com/office/drawing/2014/main" id="{D46916D7-2617-8CAC-6E6B-86550A1DCF91}"/>
              </a:ext>
            </a:extLst>
          </p:cNvPr>
          <p:cNvCxnSpPr>
            <a:cxnSpLocks/>
          </p:cNvCxnSpPr>
          <p:nvPr/>
        </p:nvCxnSpPr>
        <p:spPr>
          <a:xfrm flipH="1">
            <a:off x="5171440" y="3051304"/>
            <a:ext cx="1188257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3" name="Google Shape;6759;p42">
            <a:extLst>
              <a:ext uri="{FF2B5EF4-FFF2-40B4-BE49-F238E27FC236}">
                <a16:creationId xmlns:a16="http://schemas.microsoft.com/office/drawing/2014/main" id="{DFF2313D-07B8-FC75-2E88-9E4AE6D0608A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95584" y="3036063"/>
            <a:ext cx="892430" cy="21577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6" name="Google Shape;6759;p42">
            <a:extLst>
              <a:ext uri="{FF2B5EF4-FFF2-40B4-BE49-F238E27FC236}">
                <a16:creationId xmlns:a16="http://schemas.microsoft.com/office/drawing/2014/main" id="{352FD26B-9B83-FA62-36BD-079F97ECC60D}"/>
              </a:ext>
            </a:extLst>
          </p:cNvPr>
          <p:cNvCxnSpPr>
            <a:cxnSpLocks/>
          </p:cNvCxnSpPr>
          <p:nvPr/>
        </p:nvCxnSpPr>
        <p:spPr>
          <a:xfrm>
            <a:off x="5171442" y="3051303"/>
            <a:ext cx="1188255" cy="18383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40" name="Google Shape;6759;p42">
            <a:extLst>
              <a:ext uri="{FF2B5EF4-FFF2-40B4-BE49-F238E27FC236}">
                <a16:creationId xmlns:a16="http://schemas.microsoft.com/office/drawing/2014/main" id="{F21A0459-900A-0882-2801-EEC54055A16E}"/>
              </a:ext>
            </a:extLst>
          </p:cNvPr>
          <p:cNvCxnSpPr>
            <a:cxnSpLocks/>
          </p:cNvCxnSpPr>
          <p:nvPr/>
        </p:nvCxnSpPr>
        <p:spPr>
          <a:xfrm>
            <a:off x="5171440" y="3299651"/>
            <a:ext cx="1181735" cy="47434"/>
          </a:xfrm>
          <a:prstGeom prst="bentConnector3">
            <a:avLst>
              <a:gd name="adj1" fmla="val 3903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55" name="Google Shape;6759;p42">
            <a:extLst>
              <a:ext uri="{FF2B5EF4-FFF2-40B4-BE49-F238E27FC236}">
                <a16:creationId xmlns:a16="http://schemas.microsoft.com/office/drawing/2014/main" id="{776D7553-4445-9A96-5D20-8A7C85E472BA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98845" y="3299502"/>
            <a:ext cx="895690" cy="47581"/>
          </a:xfrm>
          <a:prstGeom prst="bentConnector3">
            <a:avLst>
              <a:gd name="adj1" fmla="val 39366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" name="Google Shape;6762;p42">
            <a:extLst>
              <a:ext uri="{FF2B5EF4-FFF2-40B4-BE49-F238E27FC236}">
                <a16:creationId xmlns:a16="http://schemas.microsoft.com/office/drawing/2014/main" id="{F7C54BDE-554E-C02B-507D-5562BA2FE615}"/>
              </a:ext>
            </a:extLst>
          </p:cNvPr>
          <p:cNvCxnSpPr>
            <a:cxnSpLocks/>
          </p:cNvCxnSpPr>
          <p:nvPr/>
        </p:nvCxnSpPr>
        <p:spPr>
          <a:xfrm flipH="1">
            <a:off x="5164918" y="3709033"/>
            <a:ext cx="1188257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6" name="群組 5">
            <a:extLst>
              <a:ext uri="{FF2B5EF4-FFF2-40B4-BE49-F238E27FC236}">
                <a16:creationId xmlns:a16="http://schemas.microsoft.com/office/drawing/2014/main" id="{42CC0545-F773-A040-55CC-8B3AE4EE882D}"/>
              </a:ext>
            </a:extLst>
          </p:cNvPr>
          <p:cNvGrpSpPr/>
          <p:nvPr/>
        </p:nvGrpSpPr>
        <p:grpSpPr>
          <a:xfrm rot="1030540">
            <a:off x="4775583" y="1464411"/>
            <a:ext cx="145190" cy="156969"/>
            <a:chOff x="6925477" y="1780823"/>
            <a:chExt cx="145190" cy="156969"/>
          </a:xfrm>
        </p:grpSpPr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AB1AF9C3-72ED-55D0-0E58-9FE1FC171768}"/>
                </a:ext>
              </a:extLst>
            </p:cNvPr>
            <p:cNvGrpSpPr/>
            <p:nvPr/>
          </p:nvGrpSpPr>
          <p:grpSpPr>
            <a:xfrm rot="810495">
              <a:off x="6925477" y="1780823"/>
              <a:ext cx="145190" cy="156969"/>
              <a:chOff x="6894114" y="1803967"/>
              <a:chExt cx="145190" cy="156969"/>
            </a:xfrm>
          </p:grpSpPr>
          <p:grpSp>
            <p:nvGrpSpPr>
              <p:cNvPr id="9" name="Google Shape;5936;p38">
                <a:extLst>
                  <a:ext uri="{FF2B5EF4-FFF2-40B4-BE49-F238E27FC236}">
                    <a16:creationId xmlns:a16="http://schemas.microsoft.com/office/drawing/2014/main" id="{0CD00D05-F0F8-B29D-3FBA-958F488BFEB1}"/>
                  </a:ext>
                </a:extLst>
              </p:cNvPr>
              <p:cNvGrpSpPr/>
              <p:nvPr/>
            </p:nvGrpSpPr>
            <p:grpSpPr>
              <a:xfrm rot="14322314">
                <a:off x="6908495" y="1830128"/>
                <a:ext cx="156969" cy="104648"/>
                <a:chOff x="2500050" y="3730175"/>
                <a:chExt cx="2619000" cy="1746025"/>
              </a:xfrm>
            </p:grpSpPr>
            <p:sp>
              <p:nvSpPr>
                <p:cNvPr id="11" name="Google Shape;5937;p38">
                  <a:extLst>
                    <a:ext uri="{FF2B5EF4-FFF2-40B4-BE49-F238E27FC236}">
                      <a16:creationId xmlns:a16="http://schemas.microsoft.com/office/drawing/2014/main" id="{B066EFD6-48F3-E20D-29F2-020DFA7AB8F8}"/>
                    </a:ext>
                  </a:extLst>
                </p:cNvPr>
                <p:cNvSpPr/>
                <p:nvPr/>
              </p:nvSpPr>
              <p:spPr>
                <a:xfrm>
                  <a:off x="2500050" y="3730175"/>
                  <a:ext cx="873000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0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9" y="34919"/>
                      </a:lnTo>
                      <a:lnTo>
                        <a:pt x="34919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3" name="Google Shape;5939;p38">
                  <a:extLst>
                    <a:ext uri="{FF2B5EF4-FFF2-40B4-BE49-F238E27FC236}">
                      <a16:creationId xmlns:a16="http://schemas.microsoft.com/office/drawing/2014/main" id="{06458078-3783-C88A-1313-EB1347C0DEB1}"/>
                    </a:ext>
                  </a:extLst>
                </p:cNvPr>
                <p:cNvSpPr/>
                <p:nvPr/>
              </p:nvSpPr>
              <p:spPr>
                <a:xfrm>
                  <a:off x="4246075" y="3730175"/>
                  <a:ext cx="872975" cy="87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19" h="34919" extrusionOk="0">
                      <a:moveTo>
                        <a:pt x="0" y="1"/>
                      </a:moveTo>
                      <a:lnTo>
                        <a:pt x="0" y="34919"/>
                      </a:lnTo>
                      <a:lnTo>
                        <a:pt x="34918" y="34919"/>
                      </a:lnTo>
                      <a:lnTo>
                        <a:pt x="34918" y="1"/>
                      </a:lnTo>
                      <a:close/>
                    </a:path>
                  </a:pathLst>
                </a:custGeom>
                <a:solidFill>
                  <a:srgbClr val="FFF1C5"/>
                </a:solidFill>
                <a:ln w="9525" cap="flat" cmpd="sng">
                  <a:solidFill>
                    <a:srgbClr val="FFF1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4" name="Google Shape;5940;p38">
                  <a:extLst>
                    <a:ext uri="{FF2B5EF4-FFF2-40B4-BE49-F238E27FC236}">
                      <a16:creationId xmlns:a16="http://schemas.microsoft.com/office/drawing/2014/main" id="{C88B9C88-DEF6-D5D4-5B0E-C838EB37450F}"/>
                    </a:ext>
                  </a:extLst>
                </p:cNvPr>
                <p:cNvSpPr/>
                <p:nvPr/>
              </p:nvSpPr>
              <p:spPr>
                <a:xfrm>
                  <a:off x="3373025" y="4603125"/>
                  <a:ext cx="873075" cy="87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23" h="34923" extrusionOk="0">
                      <a:moveTo>
                        <a:pt x="0" y="1"/>
                      </a:moveTo>
                      <a:lnTo>
                        <a:pt x="0" y="34923"/>
                      </a:lnTo>
                      <a:lnTo>
                        <a:pt x="34922" y="34923"/>
                      </a:lnTo>
                      <a:lnTo>
                        <a:pt x="34922" y="1"/>
                      </a:lnTo>
                      <a:close/>
                    </a:path>
                  </a:pathLst>
                </a:custGeom>
                <a:solidFill>
                  <a:srgbClr val="FFC50D"/>
                </a:solidFill>
                <a:ln w="9525" cap="flat" cmpd="sng">
                  <a:solidFill>
                    <a:srgbClr val="FFC50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10" name="Google Shape;5937;p38">
                <a:extLst>
                  <a:ext uri="{FF2B5EF4-FFF2-40B4-BE49-F238E27FC236}">
                    <a16:creationId xmlns:a16="http://schemas.microsoft.com/office/drawing/2014/main" id="{1DEE0DBD-9E75-B519-E062-6C5290F528AF}"/>
                  </a:ext>
                </a:extLst>
              </p:cNvPr>
              <p:cNvSpPr/>
              <p:nvPr/>
            </p:nvSpPr>
            <p:spPr>
              <a:xfrm rot="14322314">
                <a:off x="6894113" y="1902105"/>
                <a:ext cx="52323" cy="52322"/>
              </a:xfrm>
              <a:custGeom>
                <a:avLst/>
                <a:gdLst/>
                <a:ahLst/>
                <a:cxnLst/>
                <a:rect l="l" t="t" r="r" b="b"/>
                <a:pathLst>
                  <a:path w="34920" h="34919" extrusionOk="0">
                    <a:moveTo>
                      <a:pt x="0" y="1"/>
                    </a:moveTo>
                    <a:lnTo>
                      <a:pt x="0" y="34919"/>
                    </a:lnTo>
                    <a:lnTo>
                      <a:pt x="34919" y="34919"/>
                    </a:lnTo>
                    <a:lnTo>
                      <a:pt x="34919" y="1"/>
                    </a:lnTo>
                    <a:close/>
                  </a:path>
                </a:pathLst>
              </a:custGeom>
              <a:solidFill>
                <a:srgbClr val="FFF1C5"/>
              </a:solidFill>
              <a:ln w="9525" cap="flat" cmpd="sng">
                <a:solidFill>
                  <a:srgbClr val="FFF1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8" name="Google Shape;5940;p38">
              <a:extLst>
                <a:ext uri="{FF2B5EF4-FFF2-40B4-BE49-F238E27FC236}">
                  <a16:creationId xmlns:a16="http://schemas.microsoft.com/office/drawing/2014/main" id="{7CF35551-73EA-7A9C-5123-53970A4A37C7}"/>
                </a:ext>
              </a:extLst>
            </p:cNvPr>
            <p:cNvSpPr/>
            <p:nvPr/>
          </p:nvSpPr>
          <p:spPr>
            <a:xfrm rot="15132809">
              <a:off x="6966527" y="1848157"/>
              <a:ext cx="52327" cy="52328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26300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1311</Words>
  <Application>Microsoft Office PowerPoint</Application>
  <PresentationFormat>如螢幕大小 (16:9)</PresentationFormat>
  <Paragraphs>170</Paragraphs>
  <Slides>30</Slides>
  <Notes>30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39" baseType="lpstr">
      <vt:lpstr>Noto Sans TC Black</vt:lpstr>
      <vt:lpstr>Lato Black</vt:lpstr>
      <vt:lpstr>Noto Sans TC</vt:lpstr>
      <vt:lpstr>Courier New</vt:lpstr>
      <vt:lpstr>Advent Pro Medium</vt:lpstr>
      <vt:lpstr>Lato</vt:lpstr>
      <vt:lpstr>Arial</vt:lpstr>
      <vt:lpstr>Orbitron ExtraBold</vt:lpstr>
      <vt:lpstr>Retro Video Games Newsletter XL by Slidesgo</vt:lpstr>
      <vt:lpstr>Garry’s mod Death run</vt:lpstr>
      <vt:lpstr>大綱</vt:lpstr>
      <vt:lpstr>01</vt:lpstr>
      <vt:lpstr>基本架構圖</vt:lpstr>
      <vt:lpstr>TCP連線</vt:lpstr>
      <vt:lpstr>架構圖 plus</vt:lpstr>
      <vt:lpstr>Server架構圖</vt:lpstr>
      <vt:lpstr>Client架構圖</vt:lpstr>
      <vt:lpstr>使用技術與條件說明</vt:lpstr>
      <vt:lpstr>02</vt:lpstr>
      <vt:lpstr>PowerPoint 簡報</vt:lpstr>
      <vt:lpstr>PowerPoint 簡報</vt:lpstr>
      <vt:lpstr>03</vt:lpstr>
      <vt:lpstr>封包亂掉</vt:lpstr>
      <vt:lpstr>04</vt:lpstr>
      <vt:lpstr>TCP連線區</vt:lpstr>
      <vt:lpstr>TCP連線區</vt:lpstr>
      <vt:lpstr>接收client封包</vt:lpstr>
      <vt:lpstr>確認玩家TCP連線(thread)</vt:lpstr>
      <vt:lpstr>確認玩家TCP連線</vt:lpstr>
      <vt:lpstr>廣播 、 廣播所有玩家的位置</vt:lpstr>
      <vt:lpstr>陷阱啟動(thread)</vt:lpstr>
      <vt:lpstr>陷阱啟動</vt:lpstr>
      <vt:lpstr>確認玩家存活</vt:lpstr>
      <vt:lpstr>Client code – 接收廣播並處理</vt:lpstr>
      <vt:lpstr>Client code – 鍵盤控制與送TCP</vt:lpstr>
      <vt:lpstr>05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陳家銓</cp:lastModifiedBy>
  <cp:revision>19</cp:revision>
  <dcterms:modified xsi:type="dcterms:W3CDTF">2024-06-04T13:23:10Z</dcterms:modified>
</cp:coreProperties>
</file>